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04" r:id="rId5"/>
    <p:sldMasterId id="2147483809" r:id="rId6"/>
  </p:sldMasterIdLst>
  <p:notesMasterIdLst>
    <p:notesMasterId r:id="rId17"/>
  </p:notesMasterIdLst>
  <p:handoutMasterIdLst>
    <p:handoutMasterId r:id="rId18"/>
  </p:handoutMasterIdLst>
  <p:sldIdLst>
    <p:sldId id="271" r:id="rId7"/>
    <p:sldId id="408" r:id="rId8"/>
    <p:sldId id="409" r:id="rId9"/>
    <p:sldId id="410" r:id="rId10"/>
    <p:sldId id="411" r:id="rId11"/>
    <p:sldId id="412" r:id="rId12"/>
    <p:sldId id="413" r:id="rId13"/>
    <p:sldId id="414" r:id="rId14"/>
    <p:sldId id="415" r:id="rId15"/>
    <p:sldId id="404" r:id="rId16"/>
  </p:sldIdLst>
  <p:sldSz cx="9144000" cy="6858000" type="screen4x3"/>
  <p:notesSz cx="6858000" cy="10953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45">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 Jessica" initials="BJ" lastIdx="2" clrIdx="0"/>
  <p:cmAuthor id="2" name="Chrzaszcz, AshleyLynn [BPU]" initials="C[" lastIdx="3" clrIdx="1">
    <p:extLst>
      <p:ext uri="{19B8F6BF-5375-455C-9EA6-DF929625EA0E}">
        <p15:presenceInfo xmlns:p15="http://schemas.microsoft.com/office/powerpoint/2012/main" userId="S::ashleylynn.chrzaszcz@bpu.nj.gov::fd1e03eb-badb-4e19-a4f7-d445e6812f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001F5B"/>
    <a:srgbClr val="002060"/>
    <a:srgbClr val="085AFB"/>
    <a:srgbClr val="898FBA"/>
    <a:srgbClr val="95C9FD"/>
    <a:srgbClr val="F8EF92"/>
    <a:srgbClr val="FCF9D4"/>
    <a:srgbClr val="FDF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21D9F-21F7-43A3-BF85-0511322AD742}" v="715" dt="2019-10-07T21:07:37.502"/>
    <p1510:client id="{39AF22A2-7A9E-4BFA-91F2-B761F4C737B6}" v="381" dt="2019-10-21T20:21:07.396"/>
    <p1510:client id="{5E9F4B62-DBCB-A953-F102-B99A11623FD9}" v="12" dt="2021-09-20T21:24:49.876"/>
    <p1510:client id="{603EB59F-B09A-B000-AFC3-5E28308C3F66}" v="439" dt="2021-03-17T20:05:54.959"/>
    <p1510:client id="{6B433F36-D670-4599-AF45-E463C69B037F}" v="521" dt="2019-10-08T15:09:15.375"/>
    <p1510:client id="{73C78C07-CF0F-4912-970A-8490DAF3CCF0}" v="426" dt="2019-10-07T18:28:09.725"/>
    <p1510:client id="{8C43009D-FA6D-4ABF-8ABC-665869F0606E}" v="42" dt="2019-10-07T16:49:21.287"/>
    <p1510:client id="{983FB59F-0056-B000-B059-940138895B28}" v="283" dt="2021-03-17T20:19:03.349"/>
    <p1510:client id="{A23BB59F-C0D5-B000-B059-9F3ACB61ACCE}" v="211" dt="2021-03-17T19:26:14.516"/>
    <p1510:client id="{AD28D435-1F28-438B-9CA8-2744E47E2DE6}" v="18" dt="2019-10-08T15:18:09.097"/>
    <p1510:client id="{D0FE1B21-0521-4B5A-B6C8-63AAE01D1B54}" v="22" dt="2019-10-06T01:56:43.957"/>
    <p1510:client id="{DB722B3D-A2EF-05D9-43A8-CC070344A036}" v="79" dt="2021-08-19T20:25:13.500"/>
    <p1510:client id="{DCC7A183-7A1A-4FBF-8F2C-AA6843A32C3B}" v="10" dt="2019-10-22T18:18:44.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2352" autoAdjust="0"/>
  </p:normalViewPr>
  <p:slideViewPr>
    <p:cSldViewPr>
      <p:cViewPr varScale="1">
        <p:scale>
          <a:sx n="68" d="100"/>
          <a:sy n="68" d="100"/>
        </p:scale>
        <p:origin x="11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256" d="100"/>
          <a:sy n="256" d="100"/>
        </p:scale>
        <p:origin x="-96" y="-1626"/>
      </p:cViewPr>
      <p:guideLst>
        <p:guide orient="horz" pos="34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zaszcz, AshleyLynn [BPU]" userId="S::ashleylynn.chrzaszcz@bpu.nj.gov::fd1e03eb-badb-4e19-a4f7-d445e6812fca" providerId="AD" clId="Web-{5E9F4B62-DBCB-A953-F102-B99A11623FD9}"/>
    <pc:docChg chg="modSld">
      <pc:chgData name="Chrzaszcz, AshleyLynn [BPU]" userId="S::ashleylynn.chrzaszcz@bpu.nj.gov::fd1e03eb-badb-4e19-a4f7-d445e6812fca" providerId="AD" clId="Web-{5E9F4B62-DBCB-A953-F102-B99A11623FD9}" dt="2021-09-20T21:24:46.454" v="5" actId="20577"/>
      <pc:docMkLst>
        <pc:docMk/>
      </pc:docMkLst>
      <pc:sldChg chg="modSp">
        <pc:chgData name="Chrzaszcz, AshleyLynn [BPU]" userId="S::ashleylynn.chrzaszcz@bpu.nj.gov::fd1e03eb-badb-4e19-a4f7-d445e6812fca" providerId="AD" clId="Web-{5E9F4B62-DBCB-A953-F102-B99A11623FD9}" dt="2021-09-20T21:24:46.454" v="5" actId="20577"/>
        <pc:sldMkLst>
          <pc:docMk/>
          <pc:sldMk cId="4141244059" sldId="271"/>
        </pc:sldMkLst>
        <pc:spChg chg="mod">
          <ac:chgData name="Chrzaszcz, AshleyLynn [BPU]" userId="S::ashleylynn.chrzaszcz@bpu.nj.gov::fd1e03eb-badb-4e19-a4f7-d445e6812fca" providerId="AD" clId="Web-{5E9F4B62-DBCB-A953-F102-B99A11623FD9}" dt="2021-09-20T21:24:37.704" v="2" actId="20577"/>
          <ac:spMkLst>
            <pc:docMk/>
            <pc:sldMk cId="4141244059" sldId="271"/>
            <ac:spMk id="2" creationId="{00000000-0000-0000-0000-000000000000}"/>
          </ac:spMkLst>
        </pc:spChg>
        <pc:spChg chg="mod">
          <ac:chgData name="Chrzaszcz, AshleyLynn [BPU]" userId="S::ashleylynn.chrzaszcz@bpu.nj.gov::fd1e03eb-badb-4e19-a4f7-d445e6812fca" providerId="AD" clId="Web-{5E9F4B62-DBCB-A953-F102-B99A11623FD9}" dt="2021-09-20T21:24:46.454" v="5" actId="20577"/>
          <ac:spMkLst>
            <pc:docMk/>
            <pc:sldMk cId="4141244059" sldId="27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BBB8E-7C91-48B9-95D1-80DCD1E72B4A}" type="doc">
      <dgm:prSet loTypeId="urn:microsoft.com/office/officeart/2005/8/layout/hierarchy3" loCatId="list" qsTypeId="urn:microsoft.com/office/officeart/2005/8/quickstyle/simple1" qsCatId="simple" csTypeId="urn:microsoft.com/office/officeart/2005/8/colors/colorful4" csCatId="colorful" phldr="0"/>
      <dgm:spPr/>
      <dgm:t>
        <a:bodyPr/>
        <a:lstStyle/>
        <a:p>
          <a:endParaRPr lang="en-US"/>
        </a:p>
      </dgm:t>
    </dgm:pt>
    <dgm:pt modelId="{8284E161-D608-456A-8848-619C5DB0398A}">
      <dgm:prSet phldrT="[Text]" phldr="1"/>
      <dgm:spPr/>
      <dgm:t>
        <a:bodyPr/>
        <a:lstStyle/>
        <a:p>
          <a:endParaRPr lang="en-US" dirty="0"/>
        </a:p>
      </dgm:t>
    </dgm:pt>
    <dgm:pt modelId="{E417C7DE-9955-479D-B13D-71924AB0C30A}" type="parTrans" cxnId="{9C0AA627-2B90-4795-85D7-22A4CC62F190}">
      <dgm:prSet/>
      <dgm:spPr/>
      <dgm:t>
        <a:bodyPr/>
        <a:lstStyle/>
        <a:p>
          <a:endParaRPr lang="en-US"/>
        </a:p>
      </dgm:t>
    </dgm:pt>
    <dgm:pt modelId="{E6EA2753-4461-4CCD-8D41-25E463738CB6}" type="sibTrans" cxnId="{9C0AA627-2B90-4795-85D7-22A4CC62F190}">
      <dgm:prSet/>
      <dgm:spPr/>
      <dgm:t>
        <a:bodyPr/>
        <a:lstStyle/>
        <a:p>
          <a:endParaRPr lang="en-US"/>
        </a:p>
      </dgm:t>
    </dgm:pt>
    <dgm:pt modelId="{483D2FBA-5F44-4231-86ED-7512007B9106}">
      <dgm:prSet phldrT="[Text]" phldr="1"/>
      <dgm:spPr/>
      <dgm:t>
        <a:bodyPr/>
        <a:lstStyle/>
        <a:p>
          <a:endParaRPr lang="en-US" dirty="0"/>
        </a:p>
      </dgm:t>
    </dgm:pt>
    <dgm:pt modelId="{98AD65FF-EF56-4E4B-BB01-B0980B944C5B}" type="parTrans" cxnId="{9638FE90-DFB4-4609-B55E-BF8ED874695C}">
      <dgm:prSet/>
      <dgm:spPr/>
      <dgm:t>
        <a:bodyPr/>
        <a:lstStyle/>
        <a:p>
          <a:endParaRPr lang="en-US"/>
        </a:p>
      </dgm:t>
    </dgm:pt>
    <dgm:pt modelId="{968C6F6B-9DF9-4CB1-9A84-CC330EBDDD35}" type="sibTrans" cxnId="{9638FE90-DFB4-4609-B55E-BF8ED874695C}">
      <dgm:prSet/>
      <dgm:spPr/>
      <dgm:t>
        <a:bodyPr/>
        <a:lstStyle/>
        <a:p>
          <a:endParaRPr lang="en-US"/>
        </a:p>
      </dgm:t>
    </dgm:pt>
    <dgm:pt modelId="{4DE49E76-84B5-4601-9E29-F49261C03BBF}">
      <dgm:prSet phldrT="[Text]" phldr="1"/>
      <dgm:spPr/>
      <dgm:t>
        <a:bodyPr/>
        <a:lstStyle/>
        <a:p>
          <a:endParaRPr lang="en-US" dirty="0"/>
        </a:p>
      </dgm:t>
    </dgm:pt>
    <dgm:pt modelId="{01E43A0C-94C5-4384-9FBC-F98C976BCC15}" type="parTrans" cxnId="{5DE67588-6277-442B-A73B-A6B559889E70}">
      <dgm:prSet/>
      <dgm:spPr/>
      <dgm:t>
        <a:bodyPr/>
        <a:lstStyle/>
        <a:p>
          <a:endParaRPr lang="en-US"/>
        </a:p>
      </dgm:t>
    </dgm:pt>
    <dgm:pt modelId="{F87E596B-100D-4EF5-B8C0-D4CF4530D7BD}" type="sibTrans" cxnId="{5DE67588-6277-442B-A73B-A6B559889E70}">
      <dgm:prSet/>
      <dgm:spPr/>
      <dgm:t>
        <a:bodyPr/>
        <a:lstStyle/>
        <a:p>
          <a:endParaRPr lang="en-US"/>
        </a:p>
      </dgm:t>
    </dgm:pt>
    <dgm:pt modelId="{A3DF9733-D1BE-46DA-A907-20E601CF748A}">
      <dgm:prSet phldrT="[Text]" phldr="1"/>
      <dgm:spPr/>
      <dgm:t>
        <a:bodyPr/>
        <a:lstStyle/>
        <a:p>
          <a:endParaRPr lang="en-US" dirty="0"/>
        </a:p>
      </dgm:t>
    </dgm:pt>
    <dgm:pt modelId="{9E7B5733-1C99-4191-BD8B-6DAC068A482F}" type="parTrans" cxnId="{CBEEDDCB-2813-4708-94BB-9035A7E02DA7}">
      <dgm:prSet/>
      <dgm:spPr/>
      <dgm:t>
        <a:bodyPr/>
        <a:lstStyle/>
        <a:p>
          <a:endParaRPr lang="en-US"/>
        </a:p>
      </dgm:t>
    </dgm:pt>
    <dgm:pt modelId="{33990D24-7EDC-4532-9AB0-FDECA3B2AA76}" type="sibTrans" cxnId="{CBEEDDCB-2813-4708-94BB-9035A7E02DA7}">
      <dgm:prSet/>
      <dgm:spPr/>
      <dgm:t>
        <a:bodyPr/>
        <a:lstStyle/>
        <a:p>
          <a:endParaRPr lang="en-US"/>
        </a:p>
      </dgm:t>
    </dgm:pt>
    <dgm:pt modelId="{DF39EC58-26E5-4B41-95EF-0B49F26F8632}">
      <dgm:prSet phldrT="[Text]" phldr="1"/>
      <dgm:spPr/>
      <dgm:t>
        <a:bodyPr/>
        <a:lstStyle/>
        <a:p>
          <a:endParaRPr lang="en-US" dirty="0"/>
        </a:p>
      </dgm:t>
    </dgm:pt>
    <dgm:pt modelId="{7961CFDD-C993-4BFB-97AB-024DF3D07CF1}" type="parTrans" cxnId="{0DAE0892-F854-4C8F-9366-1FF4C6C0F068}">
      <dgm:prSet/>
      <dgm:spPr/>
      <dgm:t>
        <a:bodyPr/>
        <a:lstStyle/>
        <a:p>
          <a:endParaRPr lang="en-US"/>
        </a:p>
      </dgm:t>
    </dgm:pt>
    <dgm:pt modelId="{8F57B54E-4CD4-4859-BD6B-0D9D2EEEC303}" type="sibTrans" cxnId="{0DAE0892-F854-4C8F-9366-1FF4C6C0F068}">
      <dgm:prSet/>
      <dgm:spPr/>
      <dgm:t>
        <a:bodyPr/>
        <a:lstStyle/>
        <a:p>
          <a:endParaRPr lang="en-US"/>
        </a:p>
      </dgm:t>
    </dgm:pt>
    <dgm:pt modelId="{E76BDCE3-F10F-4D25-A7DD-E0CDA7EAA8A7}">
      <dgm:prSet phldrT="[Text]" phldr="1"/>
      <dgm:spPr/>
      <dgm:t>
        <a:bodyPr/>
        <a:lstStyle/>
        <a:p>
          <a:endParaRPr lang="en-US" dirty="0"/>
        </a:p>
      </dgm:t>
    </dgm:pt>
    <dgm:pt modelId="{2E42851A-1911-4CDF-9345-425F466FE99D}" type="parTrans" cxnId="{58C2DD51-6E4C-4821-BA1D-5B60BE3369EE}">
      <dgm:prSet/>
      <dgm:spPr/>
      <dgm:t>
        <a:bodyPr/>
        <a:lstStyle/>
        <a:p>
          <a:endParaRPr lang="en-US"/>
        </a:p>
      </dgm:t>
    </dgm:pt>
    <dgm:pt modelId="{65E0AE15-F030-41A5-8C3D-A81B8FB99FB6}" type="sibTrans" cxnId="{58C2DD51-6E4C-4821-BA1D-5B60BE3369EE}">
      <dgm:prSet/>
      <dgm:spPr/>
      <dgm:t>
        <a:bodyPr/>
        <a:lstStyle/>
        <a:p>
          <a:endParaRPr lang="en-US"/>
        </a:p>
      </dgm:t>
    </dgm:pt>
    <dgm:pt modelId="{6AFE53C0-460E-4BFF-834D-7B03953E459C}" type="pres">
      <dgm:prSet presAssocID="{718BBB8E-7C91-48B9-95D1-80DCD1E72B4A}" presName="diagram" presStyleCnt="0">
        <dgm:presLayoutVars>
          <dgm:chPref val="1"/>
          <dgm:dir/>
          <dgm:animOne val="branch"/>
          <dgm:animLvl val="lvl"/>
          <dgm:resizeHandles/>
        </dgm:presLayoutVars>
      </dgm:prSet>
      <dgm:spPr/>
      <dgm:t>
        <a:bodyPr/>
        <a:lstStyle/>
        <a:p>
          <a:endParaRPr lang="en-US"/>
        </a:p>
      </dgm:t>
    </dgm:pt>
    <dgm:pt modelId="{78B78F35-1EFC-43A7-81F0-093B1A613D38}" type="pres">
      <dgm:prSet presAssocID="{8284E161-D608-456A-8848-619C5DB0398A}" presName="root" presStyleCnt="0"/>
      <dgm:spPr/>
    </dgm:pt>
    <dgm:pt modelId="{793F40C1-6817-4FDB-AAE7-07FAF8390818}" type="pres">
      <dgm:prSet presAssocID="{8284E161-D608-456A-8848-619C5DB0398A}" presName="rootComposite" presStyleCnt="0"/>
      <dgm:spPr/>
    </dgm:pt>
    <dgm:pt modelId="{EC20A39A-AA6A-44D7-AE03-A6DE8944D172}" type="pres">
      <dgm:prSet presAssocID="{8284E161-D608-456A-8848-619C5DB0398A}" presName="rootText" presStyleLbl="node1" presStyleIdx="0" presStyleCnt="2"/>
      <dgm:spPr/>
      <dgm:t>
        <a:bodyPr/>
        <a:lstStyle/>
        <a:p>
          <a:endParaRPr lang="en-US"/>
        </a:p>
      </dgm:t>
    </dgm:pt>
    <dgm:pt modelId="{6CF8506A-AFA4-422D-90A0-EB4C2ED40DCB}" type="pres">
      <dgm:prSet presAssocID="{8284E161-D608-456A-8848-619C5DB0398A}" presName="rootConnector" presStyleLbl="node1" presStyleIdx="0" presStyleCnt="2"/>
      <dgm:spPr/>
      <dgm:t>
        <a:bodyPr/>
        <a:lstStyle/>
        <a:p>
          <a:endParaRPr lang="en-US"/>
        </a:p>
      </dgm:t>
    </dgm:pt>
    <dgm:pt modelId="{C829D632-3A54-426D-A731-F53F19DE9C8C}" type="pres">
      <dgm:prSet presAssocID="{8284E161-D608-456A-8848-619C5DB0398A}" presName="childShape" presStyleCnt="0"/>
      <dgm:spPr/>
    </dgm:pt>
    <dgm:pt modelId="{4CC92A88-D6D5-4D8E-BFC4-AE857A5E9CA3}" type="pres">
      <dgm:prSet presAssocID="{98AD65FF-EF56-4E4B-BB01-B0980B944C5B}" presName="Name13" presStyleLbl="parChTrans1D2" presStyleIdx="0" presStyleCnt="4"/>
      <dgm:spPr/>
      <dgm:t>
        <a:bodyPr/>
        <a:lstStyle/>
        <a:p>
          <a:endParaRPr lang="en-US"/>
        </a:p>
      </dgm:t>
    </dgm:pt>
    <dgm:pt modelId="{A0F1A35E-03A9-4278-B4E2-95B1CE89083A}" type="pres">
      <dgm:prSet presAssocID="{483D2FBA-5F44-4231-86ED-7512007B9106}" presName="childText" presStyleLbl="bgAcc1" presStyleIdx="0" presStyleCnt="4">
        <dgm:presLayoutVars>
          <dgm:bulletEnabled val="1"/>
        </dgm:presLayoutVars>
      </dgm:prSet>
      <dgm:spPr/>
      <dgm:t>
        <a:bodyPr/>
        <a:lstStyle/>
        <a:p>
          <a:endParaRPr lang="en-US"/>
        </a:p>
      </dgm:t>
    </dgm:pt>
    <dgm:pt modelId="{76ECD7A7-4FDB-4AEA-91F3-0A111DCA264A}" type="pres">
      <dgm:prSet presAssocID="{01E43A0C-94C5-4384-9FBC-F98C976BCC15}" presName="Name13" presStyleLbl="parChTrans1D2" presStyleIdx="1" presStyleCnt="4"/>
      <dgm:spPr/>
      <dgm:t>
        <a:bodyPr/>
        <a:lstStyle/>
        <a:p>
          <a:endParaRPr lang="en-US"/>
        </a:p>
      </dgm:t>
    </dgm:pt>
    <dgm:pt modelId="{4EC61DEC-3A13-4F2D-BBD1-7BC51B90EE14}" type="pres">
      <dgm:prSet presAssocID="{4DE49E76-84B5-4601-9E29-F49261C03BBF}" presName="childText" presStyleLbl="bgAcc1" presStyleIdx="1" presStyleCnt="4">
        <dgm:presLayoutVars>
          <dgm:bulletEnabled val="1"/>
        </dgm:presLayoutVars>
      </dgm:prSet>
      <dgm:spPr/>
      <dgm:t>
        <a:bodyPr/>
        <a:lstStyle/>
        <a:p>
          <a:endParaRPr lang="en-US"/>
        </a:p>
      </dgm:t>
    </dgm:pt>
    <dgm:pt modelId="{83EF77B7-BE30-4DFE-8753-FFEC3D0F0DE1}" type="pres">
      <dgm:prSet presAssocID="{A3DF9733-D1BE-46DA-A907-20E601CF748A}" presName="root" presStyleCnt="0"/>
      <dgm:spPr/>
    </dgm:pt>
    <dgm:pt modelId="{5D322376-691F-439C-93F0-D50EC6FDB01D}" type="pres">
      <dgm:prSet presAssocID="{A3DF9733-D1BE-46DA-A907-20E601CF748A}" presName="rootComposite" presStyleCnt="0"/>
      <dgm:spPr/>
    </dgm:pt>
    <dgm:pt modelId="{CAFA5640-0BA3-4EDB-B835-219B48F0304A}" type="pres">
      <dgm:prSet presAssocID="{A3DF9733-D1BE-46DA-A907-20E601CF748A}" presName="rootText" presStyleLbl="node1" presStyleIdx="1" presStyleCnt="2"/>
      <dgm:spPr/>
      <dgm:t>
        <a:bodyPr/>
        <a:lstStyle/>
        <a:p>
          <a:endParaRPr lang="en-US"/>
        </a:p>
      </dgm:t>
    </dgm:pt>
    <dgm:pt modelId="{D7F881B9-510D-4F3B-8F1B-8C427D3E7C91}" type="pres">
      <dgm:prSet presAssocID="{A3DF9733-D1BE-46DA-A907-20E601CF748A}" presName="rootConnector" presStyleLbl="node1" presStyleIdx="1" presStyleCnt="2"/>
      <dgm:spPr/>
      <dgm:t>
        <a:bodyPr/>
        <a:lstStyle/>
        <a:p>
          <a:endParaRPr lang="en-US"/>
        </a:p>
      </dgm:t>
    </dgm:pt>
    <dgm:pt modelId="{66B42604-EF8D-41F8-919E-9452B9EAECFB}" type="pres">
      <dgm:prSet presAssocID="{A3DF9733-D1BE-46DA-A907-20E601CF748A}" presName="childShape" presStyleCnt="0"/>
      <dgm:spPr/>
    </dgm:pt>
    <dgm:pt modelId="{02513406-C724-49D8-962E-63389F773720}" type="pres">
      <dgm:prSet presAssocID="{7961CFDD-C993-4BFB-97AB-024DF3D07CF1}" presName="Name13" presStyleLbl="parChTrans1D2" presStyleIdx="2" presStyleCnt="4"/>
      <dgm:spPr/>
      <dgm:t>
        <a:bodyPr/>
        <a:lstStyle/>
        <a:p>
          <a:endParaRPr lang="en-US"/>
        </a:p>
      </dgm:t>
    </dgm:pt>
    <dgm:pt modelId="{C3DFAFC8-8F6D-4802-955E-03C1FC3CC18D}" type="pres">
      <dgm:prSet presAssocID="{DF39EC58-26E5-4B41-95EF-0B49F26F8632}" presName="childText" presStyleLbl="bgAcc1" presStyleIdx="2" presStyleCnt="4">
        <dgm:presLayoutVars>
          <dgm:bulletEnabled val="1"/>
        </dgm:presLayoutVars>
      </dgm:prSet>
      <dgm:spPr/>
      <dgm:t>
        <a:bodyPr/>
        <a:lstStyle/>
        <a:p>
          <a:endParaRPr lang="en-US"/>
        </a:p>
      </dgm:t>
    </dgm:pt>
    <dgm:pt modelId="{AFD97AE4-02AE-4327-A5EC-28536CE38A87}" type="pres">
      <dgm:prSet presAssocID="{2E42851A-1911-4CDF-9345-425F466FE99D}" presName="Name13" presStyleLbl="parChTrans1D2" presStyleIdx="3" presStyleCnt="4"/>
      <dgm:spPr/>
      <dgm:t>
        <a:bodyPr/>
        <a:lstStyle/>
        <a:p>
          <a:endParaRPr lang="en-US"/>
        </a:p>
      </dgm:t>
    </dgm:pt>
    <dgm:pt modelId="{0F608AE9-4E79-4DBC-8ED6-3B94C1CE8C40}" type="pres">
      <dgm:prSet presAssocID="{E76BDCE3-F10F-4D25-A7DD-E0CDA7EAA8A7}" presName="childText" presStyleLbl="bgAcc1" presStyleIdx="3" presStyleCnt="4">
        <dgm:presLayoutVars>
          <dgm:bulletEnabled val="1"/>
        </dgm:presLayoutVars>
      </dgm:prSet>
      <dgm:spPr/>
      <dgm:t>
        <a:bodyPr/>
        <a:lstStyle/>
        <a:p>
          <a:endParaRPr lang="en-US"/>
        </a:p>
      </dgm:t>
    </dgm:pt>
  </dgm:ptLst>
  <dgm:cxnLst>
    <dgm:cxn modelId="{5DE67588-6277-442B-A73B-A6B559889E70}" srcId="{8284E161-D608-456A-8848-619C5DB0398A}" destId="{4DE49E76-84B5-4601-9E29-F49261C03BBF}" srcOrd="1" destOrd="0" parTransId="{01E43A0C-94C5-4384-9FBC-F98C976BCC15}" sibTransId="{F87E596B-100D-4EF5-B8C0-D4CF4530D7BD}"/>
    <dgm:cxn modelId="{58C2DD51-6E4C-4821-BA1D-5B60BE3369EE}" srcId="{A3DF9733-D1BE-46DA-A907-20E601CF748A}" destId="{E76BDCE3-F10F-4D25-A7DD-E0CDA7EAA8A7}" srcOrd="1" destOrd="0" parTransId="{2E42851A-1911-4CDF-9345-425F466FE99D}" sibTransId="{65E0AE15-F030-41A5-8C3D-A81B8FB99FB6}"/>
    <dgm:cxn modelId="{942D3D48-00A8-4371-9256-59D48AD30C75}" type="presOf" srcId="{8284E161-D608-456A-8848-619C5DB0398A}" destId="{6CF8506A-AFA4-422D-90A0-EB4C2ED40DCB}" srcOrd="1" destOrd="0" presId="urn:microsoft.com/office/officeart/2005/8/layout/hierarchy3"/>
    <dgm:cxn modelId="{D8345A66-655F-4F73-9A8D-8DB2155B79B3}" type="presOf" srcId="{A3DF9733-D1BE-46DA-A907-20E601CF748A}" destId="{D7F881B9-510D-4F3B-8F1B-8C427D3E7C91}" srcOrd="1" destOrd="0" presId="urn:microsoft.com/office/officeart/2005/8/layout/hierarchy3"/>
    <dgm:cxn modelId="{9C0AA627-2B90-4795-85D7-22A4CC62F190}" srcId="{718BBB8E-7C91-48B9-95D1-80DCD1E72B4A}" destId="{8284E161-D608-456A-8848-619C5DB0398A}" srcOrd="0" destOrd="0" parTransId="{E417C7DE-9955-479D-B13D-71924AB0C30A}" sibTransId="{E6EA2753-4461-4CCD-8D41-25E463738CB6}"/>
    <dgm:cxn modelId="{84E64217-2EBA-428D-9780-088527E7BAB8}" type="presOf" srcId="{A3DF9733-D1BE-46DA-A907-20E601CF748A}" destId="{CAFA5640-0BA3-4EDB-B835-219B48F0304A}" srcOrd="0" destOrd="0" presId="urn:microsoft.com/office/officeart/2005/8/layout/hierarchy3"/>
    <dgm:cxn modelId="{FF1A253B-89BE-4CA6-9473-72968E7C9CD5}" type="presOf" srcId="{E76BDCE3-F10F-4D25-A7DD-E0CDA7EAA8A7}" destId="{0F608AE9-4E79-4DBC-8ED6-3B94C1CE8C40}" srcOrd="0" destOrd="0" presId="urn:microsoft.com/office/officeart/2005/8/layout/hierarchy3"/>
    <dgm:cxn modelId="{555DB24D-115D-4122-9A05-304BE2B98811}" type="presOf" srcId="{01E43A0C-94C5-4384-9FBC-F98C976BCC15}" destId="{76ECD7A7-4FDB-4AEA-91F3-0A111DCA264A}" srcOrd="0" destOrd="0" presId="urn:microsoft.com/office/officeart/2005/8/layout/hierarchy3"/>
    <dgm:cxn modelId="{D218A6E0-3ED9-4A39-BD12-C84B382BCF52}" type="presOf" srcId="{4DE49E76-84B5-4601-9E29-F49261C03BBF}" destId="{4EC61DEC-3A13-4F2D-BBD1-7BC51B90EE14}" srcOrd="0" destOrd="0" presId="urn:microsoft.com/office/officeart/2005/8/layout/hierarchy3"/>
    <dgm:cxn modelId="{4C299E60-E734-4604-8970-8C17582D8B3C}" type="presOf" srcId="{DF39EC58-26E5-4B41-95EF-0B49F26F8632}" destId="{C3DFAFC8-8F6D-4802-955E-03C1FC3CC18D}" srcOrd="0" destOrd="0" presId="urn:microsoft.com/office/officeart/2005/8/layout/hierarchy3"/>
    <dgm:cxn modelId="{006B8C87-CFAB-4E89-838A-21DD261B3F30}" type="presOf" srcId="{718BBB8E-7C91-48B9-95D1-80DCD1E72B4A}" destId="{6AFE53C0-460E-4BFF-834D-7B03953E459C}" srcOrd="0" destOrd="0" presId="urn:microsoft.com/office/officeart/2005/8/layout/hierarchy3"/>
    <dgm:cxn modelId="{670C3877-06BA-4EC3-83E1-D76B33A16179}" type="presOf" srcId="{98AD65FF-EF56-4E4B-BB01-B0980B944C5B}" destId="{4CC92A88-D6D5-4D8E-BFC4-AE857A5E9CA3}" srcOrd="0" destOrd="0" presId="urn:microsoft.com/office/officeart/2005/8/layout/hierarchy3"/>
    <dgm:cxn modelId="{173D9D3F-9D14-4DCB-A03F-D5B5DF078DD6}" type="presOf" srcId="{7961CFDD-C993-4BFB-97AB-024DF3D07CF1}" destId="{02513406-C724-49D8-962E-63389F773720}" srcOrd="0" destOrd="0" presId="urn:microsoft.com/office/officeart/2005/8/layout/hierarchy3"/>
    <dgm:cxn modelId="{0DAE0892-F854-4C8F-9366-1FF4C6C0F068}" srcId="{A3DF9733-D1BE-46DA-A907-20E601CF748A}" destId="{DF39EC58-26E5-4B41-95EF-0B49F26F8632}" srcOrd="0" destOrd="0" parTransId="{7961CFDD-C993-4BFB-97AB-024DF3D07CF1}" sibTransId="{8F57B54E-4CD4-4859-BD6B-0D9D2EEEC303}"/>
    <dgm:cxn modelId="{604674D0-A2D0-4331-AFFA-9FDDA82CC22D}" type="presOf" srcId="{8284E161-D608-456A-8848-619C5DB0398A}" destId="{EC20A39A-AA6A-44D7-AE03-A6DE8944D172}" srcOrd="0" destOrd="0" presId="urn:microsoft.com/office/officeart/2005/8/layout/hierarchy3"/>
    <dgm:cxn modelId="{CBEEDDCB-2813-4708-94BB-9035A7E02DA7}" srcId="{718BBB8E-7C91-48B9-95D1-80DCD1E72B4A}" destId="{A3DF9733-D1BE-46DA-A907-20E601CF748A}" srcOrd="1" destOrd="0" parTransId="{9E7B5733-1C99-4191-BD8B-6DAC068A482F}" sibTransId="{33990D24-7EDC-4532-9AB0-FDECA3B2AA76}"/>
    <dgm:cxn modelId="{BEDA583A-AE3F-42B8-A5B3-EF7479046256}" type="presOf" srcId="{483D2FBA-5F44-4231-86ED-7512007B9106}" destId="{A0F1A35E-03A9-4278-B4E2-95B1CE89083A}" srcOrd="0" destOrd="0" presId="urn:microsoft.com/office/officeart/2005/8/layout/hierarchy3"/>
    <dgm:cxn modelId="{F6BAD0F6-70B5-4C38-85CC-74456453A085}" type="presOf" srcId="{2E42851A-1911-4CDF-9345-425F466FE99D}" destId="{AFD97AE4-02AE-4327-A5EC-28536CE38A87}" srcOrd="0" destOrd="0" presId="urn:microsoft.com/office/officeart/2005/8/layout/hierarchy3"/>
    <dgm:cxn modelId="{9638FE90-DFB4-4609-B55E-BF8ED874695C}" srcId="{8284E161-D608-456A-8848-619C5DB0398A}" destId="{483D2FBA-5F44-4231-86ED-7512007B9106}" srcOrd="0" destOrd="0" parTransId="{98AD65FF-EF56-4E4B-BB01-B0980B944C5B}" sibTransId="{968C6F6B-9DF9-4CB1-9A84-CC330EBDDD35}"/>
    <dgm:cxn modelId="{4145DA84-D03A-4325-8C09-E9A71F83F786}" type="presParOf" srcId="{6AFE53C0-460E-4BFF-834D-7B03953E459C}" destId="{78B78F35-1EFC-43A7-81F0-093B1A613D38}" srcOrd="0" destOrd="0" presId="urn:microsoft.com/office/officeart/2005/8/layout/hierarchy3"/>
    <dgm:cxn modelId="{C1DDEB0F-A128-4226-A222-63C35EDCDC5D}" type="presParOf" srcId="{78B78F35-1EFC-43A7-81F0-093B1A613D38}" destId="{793F40C1-6817-4FDB-AAE7-07FAF8390818}" srcOrd="0" destOrd="0" presId="urn:microsoft.com/office/officeart/2005/8/layout/hierarchy3"/>
    <dgm:cxn modelId="{E2616F89-AE18-4BE6-B6B5-7D352F5EDF6A}" type="presParOf" srcId="{793F40C1-6817-4FDB-AAE7-07FAF8390818}" destId="{EC20A39A-AA6A-44D7-AE03-A6DE8944D172}" srcOrd="0" destOrd="0" presId="urn:microsoft.com/office/officeart/2005/8/layout/hierarchy3"/>
    <dgm:cxn modelId="{F9329C3A-1011-4DA0-99A3-A37A713BA44E}" type="presParOf" srcId="{793F40C1-6817-4FDB-AAE7-07FAF8390818}" destId="{6CF8506A-AFA4-422D-90A0-EB4C2ED40DCB}" srcOrd="1" destOrd="0" presId="urn:microsoft.com/office/officeart/2005/8/layout/hierarchy3"/>
    <dgm:cxn modelId="{586A7A80-25D4-4B9A-9CB1-7750DE6D507B}" type="presParOf" srcId="{78B78F35-1EFC-43A7-81F0-093B1A613D38}" destId="{C829D632-3A54-426D-A731-F53F19DE9C8C}" srcOrd="1" destOrd="0" presId="urn:microsoft.com/office/officeart/2005/8/layout/hierarchy3"/>
    <dgm:cxn modelId="{F7667B54-0A18-48AE-8805-F23414F399D1}" type="presParOf" srcId="{C829D632-3A54-426D-A731-F53F19DE9C8C}" destId="{4CC92A88-D6D5-4D8E-BFC4-AE857A5E9CA3}" srcOrd="0" destOrd="0" presId="urn:microsoft.com/office/officeart/2005/8/layout/hierarchy3"/>
    <dgm:cxn modelId="{EC60BC56-9DFD-495A-83C8-CBEF63834192}" type="presParOf" srcId="{C829D632-3A54-426D-A731-F53F19DE9C8C}" destId="{A0F1A35E-03A9-4278-B4E2-95B1CE89083A}" srcOrd="1" destOrd="0" presId="urn:microsoft.com/office/officeart/2005/8/layout/hierarchy3"/>
    <dgm:cxn modelId="{0DEE6885-3F8B-4B5B-86A8-2D41CF4AACA4}" type="presParOf" srcId="{C829D632-3A54-426D-A731-F53F19DE9C8C}" destId="{76ECD7A7-4FDB-4AEA-91F3-0A111DCA264A}" srcOrd="2" destOrd="0" presId="urn:microsoft.com/office/officeart/2005/8/layout/hierarchy3"/>
    <dgm:cxn modelId="{06E111BA-95D4-49F7-B1BE-7B9BF25C77A5}" type="presParOf" srcId="{C829D632-3A54-426D-A731-F53F19DE9C8C}" destId="{4EC61DEC-3A13-4F2D-BBD1-7BC51B90EE14}" srcOrd="3" destOrd="0" presId="urn:microsoft.com/office/officeart/2005/8/layout/hierarchy3"/>
    <dgm:cxn modelId="{4DD745B7-AE9E-4B04-B7FA-00554B7EBFE2}" type="presParOf" srcId="{6AFE53C0-460E-4BFF-834D-7B03953E459C}" destId="{83EF77B7-BE30-4DFE-8753-FFEC3D0F0DE1}" srcOrd="1" destOrd="0" presId="urn:microsoft.com/office/officeart/2005/8/layout/hierarchy3"/>
    <dgm:cxn modelId="{3546BD39-BA10-4285-AA69-E4FDD3FF3C41}" type="presParOf" srcId="{83EF77B7-BE30-4DFE-8753-FFEC3D0F0DE1}" destId="{5D322376-691F-439C-93F0-D50EC6FDB01D}" srcOrd="0" destOrd="0" presId="urn:microsoft.com/office/officeart/2005/8/layout/hierarchy3"/>
    <dgm:cxn modelId="{5E49FCF4-A555-419F-A373-292C70DE4EE8}" type="presParOf" srcId="{5D322376-691F-439C-93F0-D50EC6FDB01D}" destId="{CAFA5640-0BA3-4EDB-B835-219B48F0304A}" srcOrd="0" destOrd="0" presId="urn:microsoft.com/office/officeart/2005/8/layout/hierarchy3"/>
    <dgm:cxn modelId="{80E437A7-D4EE-4934-8E26-145638388E7A}" type="presParOf" srcId="{5D322376-691F-439C-93F0-D50EC6FDB01D}" destId="{D7F881B9-510D-4F3B-8F1B-8C427D3E7C91}" srcOrd="1" destOrd="0" presId="urn:microsoft.com/office/officeart/2005/8/layout/hierarchy3"/>
    <dgm:cxn modelId="{87D69A0D-0A0F-4CEB-8D07-FAEC60E3ACC2}" type="presParOf" srcId="{83EF77B7-BE30-4DFE-8753-FFEC3D0F0DE1}" destId="{66B42604-EF8D-41F8-919E-9452B9EAECFB}" srcOrd="1" destOrd="0" presId="urn:microsoft.com/office/officeart/2005/8/layout/hierarchy3"/>
    <dgm:cxn modelId="{F301A881-B2B4-4079-80CE-9E4F36D42EFD}" type="presParOf" srcId="{66B42604-EF8D-41F8-919E-9452B9EAECFB}" destId="{02513406-C724-49D8-962E-63389F773720}" srcOrd="0" destOrd="0" presId="urn:microsoft.com/office/officeart/2005/8/layout/hierarchy3"/>
    <dgm:cxn modelId="{570838D1-2606-4A8C-B90B-CD179725F574}" type="presParOf" srcId="{66B42604-EF8D-41F8-919E-9452B9EAECFB}" destId="{C3DFAFC8-8F6D-4802-955E-03C1FC3CC18D}" srcOrd="1" destOrd="0" presId="urn:microsoft.com/office/officeart/2005/8/layout/hierarchy3"/>
    <dgm:cxn modelId="{40F64787-EE35-465F-9DF6-D2F54ECEA68F}" type="presParOf" srcId="{66B42604-EF8D-41F8-919E-9452B9EAECFB}" destId="{AFD97AE4-02AE-4327-A5EC-28536CE38A87}" srcOrd="2" destOrd="0" presId="urn:microsoft.com/office/officeart/2005/8/layout/hierarchy3"/>
    <dgm:cxn modelId="{4B4BB486-0208-4561-91A7-89E5CC4E1E75}" type="presParOf" srcId="{66B42604-EF8D-41F8-919E-9452B9EAECFB}" destId="{0F608AE9-4E79-4DBC-8ED6-3B94C1CE8C4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611BC-3997-462A-8D5C-4EB0EED45AAB}" type="doc">
      <dgm:prSet loTypeId="urn:microsoft.com/office/officeart/2005/8/layout/pyramid1" loCatId="pyramid" qsTypeId="urn:microsoft.com/office/officeart/2005/8/quickstyle/simple2" qsCatId="simple" csTypeId="urn:microsoft.com/office/officeart/2005/8/colors/colorful5" csCatId="colorful" phldr="0"/>
      <dgm:spPr/>
    </dgm:pt>
    <dgm:pt modelId="{C747E35A-E63A-429C-9EF5-6BDC7A003508}">
      <dgm:prSet phldrT="[Text]" phldr="1"/>
      <dgm:spPr/>
      <dgm:t>
        <a:bodyPr/>
        <a:lstStyle/>
        <a:p>
          <a:endParaRPr lang="en-US" dirty="0"/>
        </a:p>
      </dgm:t>
    </dgm:pt>
    <dgm:pt modelId="{EA4C89E8-59A5-4CFA-9300-3ECD7C58B74A}" type="parTrans" cxnId="{4CA3D341-2008-4060-AB25-9855EE1CE43C}">
      <dgm:prSet/>
      <dgm:spPr/>
      <dgm:t>
        <a:bodyPr/>
        <a:lstStyle/>
        <a:p>
          <a:endParaRPr lang="en-US"/>
        </a:p>
      </dgm:t>
    </dgm:pt>
    <dgm:pt modelId="{C2C97D3D-48B0-489C-8C5A-FEC6D3CECB55}" type="sibTrans" cxnId="{4CA3D341-2008-4060-AB25-9855EE1CE43C}">
      <dgm:prSet/>
      <dgm:spPr/>
      <dgm:t>
        <a:bodyPr/>
        <a:lstStyle/>
        <a:p>
          <a:endParaRPr lang="en-US"/>
        </a:p>
      </dgm:t>
    </dgm:pt>
    <dgm:pt modelId="{98B96CA1-47C9-4A1B-8978-AFC0760D70F4}">
      <dgm:prSet phldrT="[Text]" phldr="1"/>
      <dgm:spPr/>
      <dgm:t>
        <a:bodyPr/>
        <a:lstStyle/>
        <a:p>
          <a:endParaRPr lang="en-US" dirty="0"/>
        </a:p>
      </dgm:t>
    </dgm:pt>
    <dgm:pt modelId="{33FA2B4D-C17E-4242-9A58-71D7A07809BA}" type="parTrans" cxnId="{E5813ADE-3D76-4884-997D-33EC3CB549FB}">
      <dgm:prSet/>
      <dgm:spPr/>
      <dgm:t>
        <a:bodyPr/>
        <a:lstStyle/>
        <a:p>
          <a:endParaRPr lang="en-US"/>
        </a:p>
      </dgm:t>
    </dgm:pt>
    <dgm:pt modelId="{D08259B9-E56D-4572-9A28-718C2FAAF143}" type="sibTrans" cxnId="{E5813ADE-3D76-4884-997D-33EC3CB549FB}">
      <dgm:prSet/>
      <dgm:spPr/>
      <dgm:t>
        <a:bodyPr/>
        <a:lstStyle/>
        <a:p>
          <a:endParaRPr lang="en-US"/>
        </a:p>
      </dgm:t>
    </dgm:pt>
    <dgm:pt modelId="{C5927B16-85B4-44E6-8059-A556FE42A6C8}">
      <dgm:prSet phldrT="[Text]" phldr="1"/>
      <dgm:spPr/>
      <dgm:t>
        <a:bodyPr/>
        <a:lstStyle/>
        <a:p>
          <a:endParaRPr lang="en-US" dirty="0"/>
        </a:p>
      </dgm:t>
    </dgm:pt>
    <dgm:pt modelId="{10DA1FE2-16AF-4EFC-A67E-E1552B74A80B}" type="parTrans" cxnId="{90B3DDA7-978D-46D2-A4D7-714F6D7706B5}">
      <dgm:prSet/>
      <dgm:spPr/>
      <dgm:t>
        <a:bodyPr/>
        <a:lstStyle/>
        <a:p>
          <a:endParaRPr lang="en-US"/>
        </a:p>
      </dgm:t>
    </dgm:pt>
    <dgm:pt modelId="{9DC03A16-B7E2-4072-A989-1C6F91621A52}" type="sibTrans" cxnId="{90B3DDA7-978D-46D2-A4D7-714F6D7706B5}">
      <dgm:prSet/>
      <dgm:spPr/>
      <dgm:t>
        <a:bodyPr/>
        <a:lstStyle/>
        <a:p>
          <a:endParaRPr lang="en-US"/>
        </a:p>
      </dgm:t>
    </dgm:pt>
    <dgm:pt modelId="{EB3A7848-7218-4A53-85E9-A93C90FD1410}" type="pres">
      <dgm:prSet presAssocID="{ADF611BC-3997-462A-8D5C-4EB0EED45AAB}" presName="Name0" presStyleCnt="0">
        <dgm:presLayoutVars>
          <dgm:dir/>
          <dgm:animLvl val="lvl"/>
          <dgm:resizeHandles val="exact"/>
        </dgm:presLayoutVars>
      </dgm:prSet>
      <dgm:spPr/>
    </dgm:pt>
    <dgm:pt modelId="{9E81A59F-39AF-4281-9A48-65B35D8320A2}" type="pres">
      <dgm:prSet presAssocID="{C747E35A-E63A-429C-9EF5-6BDC7A003508}" presName="Name8" presStyleCnt="0"/>
      <dgm:spPr/>
    </dgm:pt>
    <dgm:pt modelId="{0D6C5919-84CC-47FD-9181-D122AC9D8F28}" type="pres">
      <dgm:prSet presAssocID="{C747E35A-E63A-429C-9EF5-6BDC7A003508}" presName="level" presStyleLbl="node1" presStyleIdx="0" presStyleCnt="3">
        <dgm:presLayoutVars>
          <dgm:chMax val="1"/>
          <dgm:bulletEnabled val="1"/>
        </dgm:presLayoutVars>
      </dgm:prSet>
      <dgm:spPr/>
      <dgm:t>
        <a:bodyPr/>
        <a:lstStyle/>
        <a:p>
          <a:endParaRPr lang="en-US"/>
        </a:p>
      </dgm:t>
    </dgm:pt>
    <dgm:pt modelId="{F89464F5-877C-4439-B052-77F604FA0B02}" type="pres">
      <dgm:prSet presAssocID="{C747E35A-E63A-429C-9EF5-6BDC7A003508}" presName="levelTx" presStyleLbl="revTx" presStyleIdx="0" presStyleCnt="0">
        <dgm:presLayoutVars>
          <dgm:chMax val="1"/>
          <dgm:bulletEnabled val="1"/>
        </dgm:presLayoutVars>
      </dgm:prSet>
      <dgm:spPr/>
      <dgm:t>
        <a:bodyPr/>
        <a:lstStyle/>
        <a:p>
          <a:endParaRPr lang="en-US"/>
        </a:p>
      </dgm:t>
    </dgm:pt>
    <dgm:pt modelId="{312E6FCD-E02B-42A5-96B6-FD685F479658}" type="pres">
      <dgm:prSet presAssocID="{98B96CA1-47C9-4A1B-8978-AFC0760D70F4}" presName="Name8" presStyleCnt="0"/>
      <dgm:spPr/>
    </dgm:pt>
    <dgm:pt modelId="{90D50FBA-10A0-4D23-8A8B-D4306ABD1E21}" type="pres">
      <dgm:prSet presAssocID="{98B96CA1-47C9-4A1B-8978-AFC0760D70F4}" presName="level" presStyleLbl="node1" presStyleIdx="1" presStyleCnt="3">
        <dgm:presLayoutVars>
          <dgm:chMax val="1"/>
          <dgm:bulletEnabled val="1"/>
        </dgm:presLayoutVars>
      </dgm:prSet>
      <dgm:spPr/>
      <dgm:t>
        <a:bodyPr/>
        <a:lstStyle/>
        <a:p>
          <a:endParaRPr lang="en-US"/>
        </a:p>
      </dgm:t>
    </dgm:pt>
    <dgm:pt modelId="{C7B85490-EA87-4CFB-815A-47E2620BB8F8}" type="pres">
      <dgm:prSet presAssocID="{98B96CA1-47C9-4A1B-8978-AFC0760D70F4}" presName="levelTx" presStyleLbl="revTx" presStyleIdx="0" presStyleCnt="0">
        <dgm:presLayoutVars>
          <dgm:chMax val="1"/>
          <dgm:bulletEnabled val="1"/>
        </dgm:presLayoutVars>
      </dgm:prSet>
      <dgm:spPr/>
      <dgm:t>
        <a:bodyPr/>
        <a:lstStyle/>
        <a:p>
          <a:endParaRPr lang="en-US"/>
        </a:p>
      </dgm:t>
    </dgm:pt>
    <dgm:pt modelId="{BE5BE371-56E1-4496-8027-3C863E1489C2}" type="pres">
      <dgm:prSet presAssocID="{C5927B16-85B4-44E6-8059-A556FE42A6C8}" presName="Name8" presStyleCnt="0"/>
      <dgm:spPr/>
    </dgm:pt>
    <dgm:pt modelId="{3C176C07-5C41-4E10-9663-FD75E1407C45}" type="pres">
      <dgm:prSet presAssocID="{C5927B16-85B4-44E6-8059-A556FE42A6C8}" presName="level" presStyleLbl="node1" presStyleIdx="2" presStyleCnt="3" custLinFactNeighborX="-22973" custLinFactNeighborY="56329">
        <dgm:presLayoutVars>
          <dgm:chMax val="1"/>
          <dgm:bulletEnabled val="1"/>
        </dgm:presLayoutVars>
      </dgm:prSet>
      <dgm:spPr/>
      <dgm:t>
        <a:bodyPr/>
        <a:lstStyle/>
        <a:p>
          <a:endParaRPr lang="en-US"/>
        </a:p>
      </dgm:t>
    </dgm:pt>
    <dgm:pt modelId="{16ED115F-961B-4D10-B628-A98BB77A6B1E}" type="pres">
      <dgm:prSet presAssocID="{C5927B16-85B4-44E6-8059-A556FE42A6C8}" presName="levelTx" presStyleLbl="revTx" presStyleIdx="0" presStyleCnt="0">
        <dgm:presLayoutVars>
          <dgm:chMax val="1"/>
          <dgm:bulletEnabled val="1"/>
        </dgm:presLayoutVars>
      </dgm:prSet>
      <dgm:spPr/>
      <dgm:t>
        <a:bodyPr/>
        <a:lstStyle/>
        <a:p>
          <a:endParaRPr lang="en-US"/>
        </a:p>
      </dgm:t>
    </dgm:pt>
  </dgm:ptLst>
  <dgm:cxnLst>
    <dgm:cxn modelId="{6EBD7514-599D-4487-9931-2C3F23D90066}" type="presOf" srcId="{C5927B16-85B4-44E6-8059-A556FE42A6C8}" destId="{16ED115F-961B-4D10-B628-A98BB77A6B1E}" srcOrd="1" destOrd="0" presId="urn:microsoft.com/office/officeart/2005/8/layout/pyramid1"/>
    <dgm:cxn modelId="{2DC0E0DB-8AC9-44FA-89C4-6C7A3ED82E00}" type="presOf" srcId="{98B96CA1-47C9-4A1B-8978-AFC0760D70F4}" destId="{90D50FBA-10A0-4D23-8A8B-D4306ABD1E21}" srcOrd="0" destOrd="0" presId="urn:microsoft.com/office/officeart/2005/8/layout/pyramid1"/>
    <dgm:cxn modelId="{B120965E-EBF4-44D2-A5C0-6F8C7915AA4D}" type="presOf" srcId="{ADF611BC-3997-462A-8D5C-4EB0EED45AAB}" destId="{EB3A7848-7218-4A53-85E9-A93C90FD1410}" srcOrd="0" destOrd="0" presId="urn:microsoft.com/office/officeart/2005/8/layout/pyramid1"/>
    <dgm:cxn modelId="{A3ECE25D-3C2B-405D-848C-7DF99225DC9F}" type="presOf" srcId="{C747E35A-E63A-429C-9EF5-6BDC7A003508}" destId="{0D6C5919-84CC-47FD-9181-D122AC9D8F28}" srcOrd="0" destOrd="0" presId="urn:microsoft.com/office/officeart/2005/8/layout/pyramid1"/>
    <dgm:cxn modelId="{E73359CC-EC3D-46BC-B0E2-9852F4336690}" type="presOf" srcId="{C747E35A-E63A-429C-9EF5-6BDC7A003508}" destId="{F89464F5-877C-4439-B052-77F604FA0B02}" srcOrd="1" destOrd="0" presId="urn:microsoft.com/office/officeart/2005/8/layout/pyramid1"/>
    <dgm:cxn modelId="{90B3DDA7-978D-46D2-A4D7-714F6D7706B5}" srcId="{ADF611BC-3997-462A-8D5C-4EB0EED45AAB}" destId="{C5927B16-85B4-44E6-8059-A556FE42A6C8}" srcOrd="2" destOrd="0" parTransId="{10DA1FE2-16AF-4EFC-A67E-E1552B74A80B}" sibTransId="{9DC03A16-B7E2-4072-A989-1C6F91621A52}"/>
    <dgm:cxn modelId="{FD47C284-FF6A-499F-A082-58E050645EEB}" type="presOf" srcId="{98B96CA1-47C9-4A1B-8978-AFC0760D70F4}" destId="{C7B85490-EA87-4CFB-815A-47E2620BB8F8}" srcOrd="1" destOrd="0" presId="urn:microsoft.com/office/officeart/2005/8/layout/pyramid1"/>
    <dgm:cxn modelId="{4CA3D341-2008-4060-AB25-9855EE1CE43C}" srcId="{ADF611BC-3997-462A-8D5C-4EB0EED45AAB}" destId="{C747E35A-E63A-429C-9EF5-6BDC7A003508}" srcOrd="0" destOrd="0" parTransId="{EA4C89E8-59A5-4CFA-9300-3ECD7C58B74A}" sibTransId="{C2C97D3D-48B0-489C-8C5A-FEC6D3CECB55}"/>
    <dgm:cxn modelId="{B6077D21-692F-4EF7-81DC-3DC0D3469EAA}" type="presOf" srcId="{C5927B16-85B4-44E6-8059-A556FE42A6C8}" destId="{3C176C07-5C41-4E10-9663-FD75E1407C45}" srcOrd="0" destOrd="0" presId="urn:microsoft.com/office/officeart/2005/8/layout/pyramid1"/>
    <dgm:cxn modelId="{E5813ADE-3D76-4884-997D-33EC3CB549FB}" srcId="{ADF611BC-3997-462A-8D5C-4EB0EED45AAB}" destId="{98B96CA1-47C9-4A1B-8978-AFC0760D70F4}" srcOrd="1" destOrd="0" parTransId="{33FA2B4D-C17E-4242-9A58-71D7A07809BA}" sibTransId="{D08259B9-E56D-4572-9A28-718C2FAAF143}"/>
    <dgm:cxn modelId="{0F513B08-AFCC-42A9-B640-9A471A3E9A3C}" type="presParOf" srcId="{EB3A7848-7218-4A53-85E9-A93C90FD1410}" destId="{9E81A59F-39AF-4281-9A48-65B35D8320A2}" srcOrd="0" destOrd="0" presId="urn:microsoft.com/office/officeart/2005/8/layout/pyramid1"/>
    <dgm:cxn modelId="{79AE489C-D2E2-4FA3-AC96-590631F25858}" type="presParOf" srcId="{9E81A59F-39AF-4281-9A48-65B35D8320A2}" destId="{0D6C5919-84CC-47FD-9181-D122AC9D8F28}" srcOrd="0" destOrd="0" presId="urn:microsoft.com/office/officeart/2005/8/layout/pyramid1"/>
    <dgm:cxn modelId="{3912B7E9-04CA-4C9C-A4DA-48948303FFB1}" type="presParOf" srcId="{9E81A59F-39AF-4281-9A48-65B35D8320A2}" destId="{F89464F5-877C-4439-B052-77F604FA0B02}" srcOrd="1" destOrd="0" presId="urn:microsoft.com/office/officeart/2005/8/layout/pyramid1"/>
    <dgm:cxn modelId="{9BAAB120-5992-4A1C-BE64-4CA23C2C15DC}" type="presParOf" srcId="{EB3A7848-7218-4A53-85E9-A93C90FD1410}" destId="{312E6FCD-E02B-42A5-96B6-FD685F479658}" srcOrd="1" destOrd="0" presId="urn:microsoft.com/office/officeart/2005/8/layout/pyramid1"/>
    <dgm:cxn modelId="{1A5B6D01-0481-411F-9CFB-FDBBFEB71C46}" type="presParOf" srcId="{312E6FCD-E02B-42A5-96B6-FD685F479658}" destId="{90D50FBA-10A0-4D23-8A8B-D4306ABD1E21}" srcOrd="0" destOrd="0" presId="urn:microsoft.com/office/officeart/2005/8/layout/pyramid1"/>
    <dgm:cxn modelId="{5B4586A0-D215-4CA7-8298-6B4B9D87F636}" type="presParOf" srcId="{312E6FCD-E02B-42A5-96B6-FD685F479658}" destId="{C7B85490-EA87-4CFB-815A-47E2620BB8F8}" srcOrd="1" destOrd="0" presId="urn:microsoft.com/office/officeart/2005/8/layout/pyramid1"/>
    <dgm:cxn modelId="{CACD0E5B-E2C3-408F-9DE0-885E1EBD00A7}" type="presParOf" srcId="{EB3A7848-7218-4A53-85E9-A93C90FD1410}" destId="{BE5BE371-56E1-4496-8027-3C863E1489C2}" srcOrd="2" destOrd="0" presId="urn:microsoft.com/office/officeart/2005/8/layout/pyramid1"/>
    <dgm:cxn modelId="{02BED912-0476-4F9D-B1E6-2E586FEFD4F4}" type="presParOf" srcId="{BE5BE371-56E1-4496-8027-3C863E1489C2}" destId="{3C176C07-5C41-4E10-9663-FD75E1407C45}" srcOrd="0" destOrd="0" presId="urn:microsoft.com/office/officeart/2005/8/layout/pyramid1"/>
    <dgm:cxn modelId="{6C7E3954-7069-4A49-966E-2B95A0C6E1D6}" type="presParOf" srcId="{BE5BE371-56E1-4496-8027-3C863E1489C2}" destId="{16ED115F-961B-4D10-B628-A98BB77A6B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0A39A-AA6A-44D7-AE03-A6DE8944D172}">
      <dsp:nvSpPr>
        <dsp:cNvPr id="0" name=""/>
        <dsp:cNvSpPr/>
      </dsp:nvSpPr>
      <dsp:spPr>
        <a:xfrm>
          <a:off x="11585" y="544"/>
          <a:ext cx="1784635" cy="8923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37720" y="26679"/>
        <a:ext cx="1732365" cy="840047"/>
      </dsp:txXfrm>
    </dsp:sp>
    <dsp:sp modelId="{4CC92A88-D6D5-4D8E-BFC4-AE857A5E9CA3}">
      <dsp:nvSpPr>
        <dsp:cNvPr id="0" name=""/>
        <dsp:cNvSpPr/>
      </dsp:nvSpPr>
      <dsp:spPr>
        <a:xfrm>
          <a:off x="190048" y="892861"/>
          <a:ext cx="178463" cy="669238"/>
        </a:xfrm>
        <a:custGeom>
          <a:avLst/>
          <a:gdLst/>
          <a:ahLst/>
          <a:cxnLst/>
          <a:rect l="0" t="0" r="0" b="0"/>
          <a:pathLst>
            <a:path>
              <a:moveTo>
                <a:pt x="0" y="0"/>
              </a:moveTo>
              <a:lnTo>
                <a:pt x="0" y="669238"/>
              </a:lnTo>
              <a:lnTo>
                <a:pt x="178463" y="669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1A35E-03A9-4278-B4E2-95B1CE89083A}">
      <dsp:nvSpPr>
        <dsp:cNvPr id="0" name=""/>
        <dsp:cNvSpPr/>
      </dsp:nvSpPr>
      <dsp:spPr>
        <a:xfrm>
          <a:off x="368512" y="1115941"/>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94647" y="1142076"/>
        <a:ext cx="1375438" cy="840047"/>
      </dsp:txXfrm>
    </dsp:sp>
    <dsp:sp modelId="{76ECD7A7-4FDB-4AEA-91F3-0A111DCA264A}">
      <dsp:nvSpPr>
        <dsp:cNvPr id="0" name=""/>
        <dsp:cNvSpPr/>
      </dsp:nvSpPr>
      <dsp:spPr>
        <a:xfrm>
          <a:off x="190048" y="892861"/>
          <a:ext cx="178463" cy="1784635"/>
        </a:xfrm>
        <a:custGeom>
          <a:avLst/>
          <a:gdLst/>
          <a:ahLst/>
          <a:cxnLst/>
          <a:rect l="0" t="0" r="0" b="0"/>
          <a:pathLst>
            <a:path>
              <a:moveTo>
                <a:pt x="0" y="0"/>
              </a:moveTo>
              <a:lnTo>
                <a:pt x="0" y="1784635"/>
              </a:lnTo>
              <a:lnTo>
                <a:pt x="178463" y="17846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61DEC-3A13-4F2D-BBD1-7BC51B90EE14}">
      <dsp:nvSpPr>
        <dsp:cNvPr id="0" name=""/>
        <dsp:cNvSpPr/>
      </dsp:nvSpPr>
      <dsp:spPr>
        <a:xfrm>
          <a:off x="368512" y="2231338"/>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640"/>
              <a:satOff val="-19136"/>
              <a:lumOff val="1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94647" y="2257473"/>
        <a:ext cx="1375438" cy="840047"/>
      </dsp:txXfrm>
    </dsp:sp>
    <dsp:sp modelId="{CAFA5640-0BA3-4EDB-B835-219B48F0304A}">
      <dsp:nvSpPr>
        <dsp:cNvPr id="0" name=""/>
        <dsp:cNvSpPr/>
      </dsp:nvSpPr>
      <dsp:spPr>
        <a:xfrm>
          <a:off x="2242379" y="544"/>
          <a:ext cx="1784635" cy="892317"/>
        </a:xfrm>
        <a:prstGeom prst="roundRect">
          <a:avLst>
            <a:gd name="adj" fmla="val 10000"/>
          </a:avLst>
        </a:prstGeom>
        <a:solidFill>
          <a:schemeClr val="accent4">
            <a:hueOff val="25919"/>
            <a:satOff val="-57408"/>
            <a:lumOff val="4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2268514" y="26679"/>
        <a:ext cx="1732365" cy="840047"/>
      </dsp:txXfrm>
    </dsp:sp>
    <dsp:sp modelId="{02513406-C724-49D8-962E-63389F773720}">
      <dsp:nvSpPr>
        <dsp:cNvPr id="0" name=""/>
        <dsp:cNvSpPr/>
      </dsp:nvSpPr>
      <dsp:spPr>
        <a:xfrm>
          <a:off x="2420842" y="892861"/>
          <a:ext cx="178463" cy="669238"/>
        </a:xfrm>
        <a:custGeom>
          <a:avLst/>
          <a:gdLst/>
          <a:ahLst/>
          <a:cxnLst/>
          <a:rect l="0" t="0" r="0" b="0"/>
          <a:pathLst>
            <a:path>
              <a:moveTo>
                <a:pt x="0" y="0"/>
              </a:moveTo>
              <a:lnTo>
                <a:pt x="0" y="669238"/>
              </a:lnTo>
              <a:lnTo>
                <a:pt x="178463" y="669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FAFC8-8F6D-4802-955E-03C1FC3CC18D}">
      <dsp:nvSpPr>
        <dsp:cNvPr id="0" name=""/>
        <dsp:cNvSpPr/>
      </dsp:nvSpPr>
      <dsp:spPr>
        <a:xfrm>
          <a:off x="2599306" y="1115941"/>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7280"/>
              <a:satOff val="-38272"/>
              <a:lumOff val="3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625441" y="1142076"/>
        <a:ext cx="1375438" cy="840047"/>
      </dsp:txXfrm>
    </dsp:sp>
    <dsp:sp modelId="{AFD97AE4-02AE-4327-A5EC-28536CE38A87}">
      <dsp:nvSpPr>
        <dsp:cNvPr id="0" name=""/>
        <dsp:cNvSpPr/>
      </dsp:nvSpPr>
      <dsp:spPr>
        <a:xfrm>
          <a:off x="2420842" y="892861"/>
          <a:ext cx="178463" cy="1784635"/>
        </a:xfrm>
        <a:custGeom>
          <a:avLst/>
          <a:gdLst/>
          <a:ahLst/>
          <a:cxnLst/>
          <a:rect l="0" t="0" r="0" b="0"/>
          <a:pathLst>
            <a:path>
              <a:moveTo>
                <a:pt x="0" y="0"/>
              </a:moveTo>
              <a:lnTo>
                <a:pt x="0" y="1784635"/>
              </a:lnTo>
              <a:lnTo>
                <a:pt x="178463" y="17846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08AE9-4E79-4DBC-8ED6-3B94C1CE8C40}">
      <dsp:nvSpPr>
        <dsp:cNvPr id="0" name=""/>
        <dsp:cNvSpPr/>
      </dsp:nvSpPr>
      <dsp:spPr>
        <a:xfrm>
          <a:off x="2599306" y="2231338"/>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5919"/>
              <a:satOff val="-57408"/>
              <a:lumOff val="4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625441" y="2257473"/>
        <a:ext cx="1375438" cy="840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5919-84CC-47FD-9181-D122AC9D8F28}">
      <dsp:nvSpPr>
        <dsp:cNvPr id="0" name=""/>
        <dsp:cNvSpPr/>
      </dsp:nvSpPr>
      <dsp:spPr>
        <a:xfrm>
          <a:off x="1523999" y="0"/>
          <a:ext cx="1524000" cy="1473200"/>
        </a:xfrm>
        <a:prstGeom prst="trapezoid">
          <a:avLst>
            <a:gd name="adj" fmla="val 51724"/>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endParaRPr lang="en-US" sz="4600" kern="1200" dirty="0"/>
        </a:p>
      </dsp:txBody>
      <dsp:txXfrm>
        <a:off x="1523999" y="0"/>
        <a:ext cx="1524000" cy="1473200"/>
      </dsp:txXfrm>
    </dsp:sp>
    <dsp:sp modelId="{90D50FBA-10A0-4D23-8A8B-D4306ABD1E21}">
      <dsp:nvSpPr>
        <dsp:cNvPr id="0" name=""/>
        <dsp:cNvSpPr/>
      </dsp:nvSpPr>
      <dsp:spPr>
        <a:xfrm>
          <a:off x="761999" y="1473200"/>
          <a:ext cx="3048000" cy="1473200"/>
        </a:xfrm>
        <a:prstGeom prst="trapezoid">
          <a:avLst>
            <a:gd name="adj" fmla="val 51724"/>
          </a:avLst>
        </a:prstGeom>
        <a:solidFill>
          <a:schemeClr val="accent5">
            <a:hueOff val="-4971833"/>
            <a:satOff val="22670"/>
            <a:lumOff val="-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1295399" y="1473200"/>
        <a:ext cx="1981200" cy="1473200"/>
      </dsp:txXfrm>
    </dsp:sp>
    <dsp:sp modelId="{3C176C07-5C41-4E10-9663-FD75E1407C45}">
      <dsp:nvSpPr>
        <dsp:cNvPr id="0" name=""/>
        <dsp:cNvSpPr/>
      </dsp:nvSpPr>
      <dsp:spPr>
        <a:xfrm>
          <a:off x="0" y="2946400"/>
          <a:ext cx="4572000" cy="1473200"/>
        </a:xfrm>
        <a:prstGeom prst="trapezoid">
          <a:avLst>
            <a:gd name="adj" fmla="val 51724"/>
          </a:avLst>
        </a:prstGeom>
        <a:solidFill>
          <a:schemeClr val="accent5">
            <a:hueOff val="-9943667"/>
            <a:satOff val="45340"/>
            <a:lumOff val="-15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800099" y="2946400"/>
        <a:ext cx="2971800" cy="1473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C73B9B59-B183-4D92-8EE6-315FED2168CD}" type="datetimeFigureOut">
              <a:rPr lang="en-US"/>
              <a:pPr>
                <a:defRPr/>
              </a:pPr>
              <a:t>1/17/2023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9FC937D4-D70A-4D9F-B787-60884E1B03DE}" type="slidenum">
              <a:rPr lang="en-US"/>
              <a:pPr>
                <a:defRPr/>
              </a:pPr>
              <a:t>‹#›</a:t>
            </a:fld>
            <a:endParaRPr lang="en-US" dirty="0"/>
          </a:p>
        </p:txBody>
      </p:sp>
    </p:spTree>
    <p:extLst>
      <p:ext uri="{BB962C8B-B14F-4D97-AF65-F5344CB8AC3E}">
        <p14:creationId xmlns:p14="http://schemas.microsoft.com/office/powerpoint/2010/main" val="2000453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5AE70B9E-8353-4E54-97DF-39271C3FF902}" type="datetimeFigureOut">
              <a:rPr lang="en-US"/>
              <a:pPr>
                <a:defRPr/>
              </a:pPr>
              <a:t>1/17/2023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8A9E349C-BDDF-4BC6-849F-ABE75B63518E}" type="slidenum">
              <a:rPr lang="en-US"/>
              <a:pPr>
                <a:defRPr/>
              </a:pPr>
              <a:t>‹#›</a:t>
            </a:fld>
            <a:endParaRPr lang="en-US" dirty="0"/>
          </a:p>
        </p:txBody>
      </p:sp>
    </p:spTree>
    <p:extLst>
      <p:ext uri="{BB962C8B-B14F-4D97-AF65-F5344CB8AC3E}">
        <p14:creationId xmlns:p14="http://schemas.microsoft.com/office/powerpoint/2010/main" val="23605564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 </a:t>
            </a:r>
          </a:p>
        </p:txBody>
      </p:sp>
      <p:sp>
        <p:nvSpPr>
          <p:cNvPr id="4" name="Slide Number Placeholder 3"/>
          <p:cNvSpPr>
            <a:spLocks noGrp="1"/>
          </p:cNvSpPr>
          <p:nvPr>
            <p:ph type="sldNum" sz="quarter" idx="5"/>
          </p:nvPr>
        </p:nvSpPr>
        <p:spPr/>
        <p:txBody>
          <a:bodyPr/>
          <a:lstStyle/>
          <a:p>
            <a:pPr>
              <a:defRPr/>
            </a:pPr>
            <a:fld id="{E48EB148-ED04-4947-A9B6-19109EE1FB88}" type="slidenum">
              <a:rPr lang="en-US"/>
              <a:pPr>
                <a:defRPr/>
              </a:pPr>
              <a:t>1</a:t>
            </a:fld>
            <a:endParaRPr lang="en-US" dirty="0"/>
          </a:p>
        </p:txBody>
      </p:sp>
    </p:spTree>
    <p:extLst>
      <p:ext uri="{BB962C8B-B14F-4D97-AF65-F5344CB8AC3E}">
        <p14:creationId xmlns:p14="http://schemas.microsoft.com/office/powerpoint/2010/main" val="367443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48EB148-ED04-4947-A9B6-19109EE1FB88}"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61314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48EB148-ED04-4947-A9B6-19109EE1FB88}"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31709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5" name="Diagram 4"/>
          <p:cNvGraphicFramePr/>
          <p:nvPr/>
        </p:nvGraphicFramePr>
        <p:xfrm>
          <a:off x="4572000" y="1905000"/>
          <a:ext cx="4038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76400"/>
            <a:ext cx="3657600" cy="38679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C439A71B-8B25-4844-9CF6-8ED832BD3C9B}" type="slidenum">
              <a:rPr lang="en-US"/>
              <a:pPr>
                <a:defRPr/>
              </a:pPr>
              <a:t>‹#›</a:t>
            </a:fld>
            <a:endParaRPr lang="en-US" dirty="0"/>
          </a:p>
        </p:txBody>
      </p:sp>
      <p:sp>
        <p:nvSpPr>
          <p:cNvPr id="8"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83CE44D4-0AEE-402B-A201-99973B846A58}" type="datetime1">
              <a:rPr lang="en-US" smtClean="0"/>
              <a:t>1/17/2023</a:t>
            </a:fld>
            <a:endParaRPr lang="en-US" dirty="0"/>
          </a:p>
        </p:txBody>
      </p:sp>
    </p:spTree>
    <p:extLst>
      <p:ext uri="{BB962C8B-B14F-4D97-AF65-F5344CB8AC3E}">
        <p14:creationId xmlns:p14="http://schemas.microsoft.com/office/powerpoint/2010/main" val="1783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
        <p:nvSpPr>
          <p:cNvPr id="2" name="Title 1"/>
          <p:cNvSpPr>
            <a:spLocks noGrp="1"/>
          </p:cNvSpPr>
          <p:nvPr>
            <p:ph type="title"/>
          </p:nvPr>
        </p:nvSpPr>
        <p:spPr>
          <a:xfrm>
            <a:off x="805434" y="2411485"/>
            <a:ext cx="7886700" cy="132556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40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Title 1"/>
          <p:cNvSpPr>
            <a:spLocks noGrp="1"/>
          </p:cNvSpPr>
          <p:nvPr>
            <p:ph type="title"/>
          </p:nvPr>
        </p:nvSpPr>
        <p:spPr>
          <a:xfrm>
            <a:off x="628650" y="736983"/>
            <a:ext cx="7886700" cy="1325563"/>
          </a:xfrm>
        </p:spPr>
        <p:txBody>
          <a:bodyPr/>
          <a:lstStyle/>
          <a:p>
            <a:r>
              <a:rPr lang="en-US"/>
              <a:t>Click to edit Master title style</a:t>
            </a:r>
          </a:p>
        </p:txBody>
      </p:sp>
    </p:spTree>
    <p:extLst>
      <p:ext uri="{BB962C8B-B14F-4D97-AF65-F5344CB8AC3E}">
        <p14:creationId xmlns:p14="http://schemas.microsoft.com/office/powerpoint/2010/main" val="389658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g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2308838"/>
            <a:ext cx="7886700" cy="1325563"/>
          </a:xfrm>
        </p:spPr>
        <p:txBody>
          <a:bodyPr/>
          <a:lstStyle>
            <a:lvl1pPr algn="ctr">
              <a:defRPr>
                <a:solidFill>
                  <a:schemeClr val="bg1"/>
                </a:solidFill>
              </a:defRPr>
            </a:lvl1pPr>
          </a:lstStyle>
          <a:p>
            <a:r>
              <a:rPr lang="en-US" dirty="0"/>
              <a:t>Section Title</a:t>
            </a:r>
          </a:p>
        </p:txBody>
      </p:sp>
      <p:sp>
        <p:nvSpPr>
          <p:cNvPr id="5" name="Slide Number Placeholder 4"/>
          <p:cNvSpPr>
            <a:spLocks noGrp="1"/>
          </p:cNvSpPr>
          <p:nvPr>
            <p:ph type="sldNum" sz="quarter" idx="12"/>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2"/>
          <p:cNvSpPr>
            <a:spLocks noGrp="1"/>
          </p:cNvSpPr>
          <p:nvPr>
            <p:ph type="body" idx="1"/>
          </p:nvPr>
        </p:nvSpPr>
        <p:spPr>
          <a:xfrm>
            <a:off x="628650" y="3634400"/>
            <a:ext cx="7886700" cy="1500187"/>
          </a:xfrm>
        </p:spPr>
        <p:txBody>
          <a:bodyPr/>
          <a:lstStyle>
            <a:lvl1pPr marL="0" indent="0" algn="ctr">
              <a:buNone/>
              <a:defRPr sz="2330">
                <a:solidFill>
                  <a:schemeClr val="bg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939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bout Us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
        <p:nvSpPr>
          <p:cNvPr id="2" name="Title 1"/>
          <p:cNvSpPr>
            <a:spLocks noGrp="1"/>
          </p:cNvSpPr>
          <p:nvPr>
            <p:ph type="title"/>
          </p:nvPr>
        </p:nvSpPr>
        <p:spPr>
          <a:xfrm>
            <a:off x="805434" y="2411485"/>
            <a:ext cx="7886700" cy="132556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750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Title 1"/>
          <p:cNvSpPr>
            <a:spLocks noGrp="1"/>
          </p:cNvSpPr>
          <p:nvPr>
            <p:ph type="title"/>
          </p:nvPr>
        </p:nvSpPr>
        <p:spPr>
          <a:xfrm>
            <a:off x="628650" y="736983"/>
            <a:ext cx="7886700" cy="1325563"/>
          </a:xfrm>
        </p:spPr>
        <p:txBody>
          <a:bodyPr/>
          <a:lstStyle/>
          <a:p>
            <a:r>
              <a:rPr lang="en-US"/>
              <a:t>Click to edit Master title style</a:t>
            </a:r>
          </a:p>
        </p:txBody>
      </p:sp>
    </p:spTree>
    <p:extLst>
      <p:ext uri="{BB962C8B-B14F-4D97-AF65-F5344CB8AC3E}">
        <p14:creationId xmlns:p14="http://schemas.microsoft.com/office/powerpoint/2010/main" val="230552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541FDA6A-78BD-451D-A8B9-707376EFA517}" type="slidenum">
              <a:rPr lang="en-US" smtClean="0"/>
              <a:pPr>
                <a:defRPr/>
              </a:pPr>
              <a:t>‹#›</a:t>
            </a:fld>
            <a:endParaRPr lang="en-US" dirty="0"/>
          </a:p>
        </p:txBody>
      </p:sp>
      <p:sp>
        <p:nvSpPr>
          <p:cNvPr id="4" name="Date Placeholder 3"/>
          <p:cNvSpPr>
            <a:spLocks noGrp="1"/>
          </p:cNvSpPr>
          <p:nvPr>
            <p:ph type="dt" sz="half" idx="11"/>
          </p:nvPr>
        </p:nvSpPr>
        <p:spPr/>
        <p:txBody>
          <a:bodyPr/>
          <a:lstStyle/>
          <a:p>
            <a:pPr>
              <a:defRPr/>
            </a:pPr>
            <a:fld id="{0CB309AB-9A01-4236-9511-B96D35C17FB1}" type="datetime1">
              <a:rPr lang="en-US" smtClean="0"/>
              <a:t>1/17/2023</a:t>
            </a:fld>
            <a:endParaRPr lang="en-US" dirty="0"/>
          </a:p>
        </p:txBody>
      </p:sp>
    </p:spTree>
    <p:extLst>
      <p:ext uri="{BB962C8B-B14F-4D97-AF65-F5344CB8AC3E}">
        <p14:creationId xmlns:p14="http://schemas.microsoft.com/office/powerpoint/2010/main" val="185089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4186238"/>
            <a:ext cx="9144000" cy="1300162"/>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22E50E84-E608-49FC-894A-0FECC615FE50}" type="datetime1">
              <a:rPr lang="en-US" smtClean="0"/>
              <a:t>1/17/2023</a:t>
            </a:fld>
            <a:endParaRPr lang="en-US" dirty="0"/>
          </a:p>
        </p:txBody>
      </p:sp>
      <p:sp>
        <p:nvSpPr>
          <p:cNvPr id="9" name="Footer Placeholder 4"/>
          <p:cNvSpPr>
            <a:spLocks noGrp="1"/>
          </p:cNvSpPr>
          <p:nvPr>
            <p:ph type="ftr" sz="quarter" idx="11"/>
          </p:nvPr>
        </p:nvSpPr>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12700" y="457200"/>
            <a:ext cx="9144000" cy="1300163"/>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85800" y="3786187"/>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85800"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10"/>
          </p:nvPr>
        </p:nvSpPr>
        <p:spPr/>
        <p:txBody>
          <a:bodyPr/>
          <a:lstStyle>
            <a:lvl1pPr>
              <a:defRPr/>
            </a:lvl1pPr>
          </a:lstStyle>
          <a:p>
            <a:pPr>
              <a:defRPr/>
            </a:pPr>
            <a:fld id="{F2D24DE0-AEE6-4714-8C7C-3F8C3AFDD52A}" type="datetime1">
              <a:rPr lang="en-US" smtClean="0"/>
              <a:t>1/17/2023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BD5B8219-A66B-45BB-A158-9C3694CE90BB}" type="slidenum">
              <a:rPr lang="en-US"/>
              <a:pPr>
                <a:defRPr/>
              </a:pPr>
              <a:t>‹#›</a:t>
            </a:fld>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200" y="5791200"/>
            <a:ext cx="3200401" cy="545308"/>
          </a:xfrm>
          <a:prstGeom prst="rect">
            <a:avLst/>
          </a:prstGeom>
        </p:spPr>
      </p:pic>
    </p:spTree>
    <p:extLst>
      <p:ext uri="{BB962C8B-B14F-4D97-AF65-F5344CB8AC3E}">
        <p14:creationId xmlns:p14="http://schemas.microsoft.com/office/powerpoint/2010/main" val="215526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Avenir Book"/>
                <a:cs typeface="Avenir Book"/>
              </a:defRPr>
            </a:lvl1pPr>
            <a:lvl2pPr>
              <a:defRPr b="0" i="0">
                <a:latin typeface="Avenir Book"/>
                <a:cs typeface="Avenir Book"/>
              </a:defRPr>
            </a:lvl2pPr>
            <a:lvl3pPr>
              <a:defRPr b="0" i="0">
                <a:latin typeface="Avenir Book"/>
                <a:cs typeface="Avenir Book"/>
              </a:defRPr>
            </a:lvl3pPr>
            <a:lvl4pPr>
              <a:defRPr b="0" i="0">
                <a:latin typeface="Avenir Book"/>
                <a:cs typeface="Avenir Book"/>
              </a:defRPr>
            </a:lvl4pPr>
            <a:lvl5pPr>
              <a:defRPr b="0" i="0">
                <a:latin typeface="Avenir Book"/>
                <a:cs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 descr="Image result for facebook 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4935" y="6475094"/>
            <a:ext cx="311785" cy="311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71011" y="6475094"/>
            <a:ext cx="311785" cy="31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39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0" y="295275"/>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2"/>
          <p:cNvSpPr>
            <a:spLocks noGrp="1"/>
          </p:cNvSpPr>
          <p:nvPr>
            <p:ph type="pic" idx="1"/>
          </p:nvPr>
        </p:nvSpPr>
        <p:spPr>
          <a:xfrm>
            <a:off x="-32982" y="1849376"/>
            <a:ext cx="9176982" cy="381317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5105400" y="1600200"/>
            <a:ext cx="3352800" cy="3048000"/>
          </a:xfrm>
          <a:prstGeom prst="rect">
            <a:avLst/>
          </a:prstGeom>
          <a:solidFill>
            <a:srgbClr val="95C9FD">
              <a:alpha val="54902"/>
            </a:srgbClr>
          </a:solidFill>
        </p:spPr>
        <p:txBody>
          <a:bodyPr/>
          <a:lstStyle>
            <a:lvl1pPr algn="l">
              <a:defRPr b="1" cap="all" baseline="0">
                <a:solidFill>
                  <a:schemeClr val="bg1"/>
                </a:solidFill>
                <a:latin typeface="+mn-lt"/>
              </a:defRPr>
            </a:lvl1p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5219FA22-7C81-4FCA-8996-695A0152D6B9}" type="datetime1">
              <a:rPr lang="en-US" smtClean="0"/>
              <a:t>1/17/2023</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dirty="0"/>
              <a:t>www.nj.gov/bpu</a:t>
            </a:r>
          </a:p>
        </p:txBody>
      </p:sp>
      <p:sp>
        <p:nvSpPr>
          <p:cNvPr id="9" name="Slide Number Placeholder 4"/>
          <p:cNvSpPr>
            <a:spLocks noGrp="1"/>
          </p:cNvSpPr>
          <p:nvPr>
            <p:ph type="sldNum" sz="quarter" idx="12"/>
          </p:nvPr>
        </p:nvSpPr>
        <p:spPr/>
        <p:txBody>
          <a:bodyPr/>
          <a:lstStyle>
            <a:lvl1pPr>
              <a:defRPr/>
            </a:lvl1pPr>
          </a:lstStyle>
          <a:p>
            <a:pPr>
              <a:defRPr/>
            </a:pPr>
            <a:fld id="{C5E62A1D-9A36-4C9C-9E9D-D3E20A6361F0}" type="slidenum">
              <a:rPr lang="en-US"/>
              <a:pPr>
                <a:defRPr/>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199" y="5791200"/>
            <a:ext cx="3200401" cy="545308"/>
          </a:xfrm>
          <a:prstGeom prst="rect">
            <a:avLst/>
          </a:prstGeom>
        </p:spPr>
      </p:pic>
    </p:spTree>
    <p:extLst>
      <p:ext uri="{BB962C8B-B14F-4D97-AF65-F5344CB8AC3E}">
        <p14:creationId xmlns:p14="http://schemas.microsoft.com/office/powerpoint/2010/main" val="67293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3"/>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5" name="Diagram 4"/>
          <p:cNvGraphicFramePr/>
          <p:nvPr/>
        </p:nvGraphicFramePr>
        <p:xfrm>
          <a:off x="381000" y="762000"/>
          <a:ext cx="4572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5181600" y="1143000"/>
            <a:ext cx="3655502" cy="4038600"/>
          </a:xfrm>
        </p:spPr>
        <p:txBody>
          <a:bodyPr/>
          <a:lstStyle>
            <a:lvl1pPr algn="r">
              <a:defRPr sz="2800"/>
            </a:lvl1pPr>
            <a:lvl2pPr algn="r">
              <a:defRPr sz="2400"/>
            </a:lvl2pPr>
            <a:lvl3pPr marL="914400" indent="0">
              <a:buNone/>
              <a:defRPr sz="2000"/>
            </a:lvl3pPr>
            <a:lvl4pPr marL="1371600" indent="0">
              <a:buNone/>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Slide Number Placeholder 6"/>
          <p:cNvSpPr>
            <a:spLocks noGrp="1"/>
          </p:cNvSpPr>
          <p:nvPr>
            <p:ph type="sldNum" sz="quarter" idx="10"/>
          </p:nvPr>
        </p:nvSpPr>
        <p:spPr/>
        <p:txBody>
          <a:bodyPr/>
          <a:lstStyle>
            <a:lvl1pPr>
              <a:defRPr/>
            </a:lvl1pPr>
          </a:lstStyle>
          <a:p>
            <a:pPr>
              <a:defRPr/>
            </a:pPr>
            <a:fld id="{6BDF357B-7382-42C6-B2AC-8C38929953F9}" type="slidenum">
              <a:rPr lang="en-US"/>
              <a:pPr>
                <a:defRPr/>
              </a:pPr>
              <a:t>‹#›</a:t>
            </a:fld>
            <a:endParaRPr lang="en-US" dirty="0"/>
          </a:p>
        </p:txBody>
      </p:sp>
      <p:sp>
        <p:nvSpPr>
          <p:cNvPr id="8"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71EF5040-83C9-422B-BD6F-E87D87872E73}" type="datetime1">
              <a:rPr lang="en-US" smtClean="0"/>
              <a:t>1/17/2023</a:t>
            </a:fld>
            <a:endParaRPr lang="en-US" dirty="0"/>
          </a:p>
        </p:txBody>
      </p:sp>
    </p:spTree>
    <p:extLst>
      <p:ext uri="{BB962C8B-B14F-4D97-AF65-F5344CB8AC3E}">
        <p14:creationId xmlns:p14="http://schemas.microsoft.com/office/powerpoint/2010/main" val="185955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a:prstGeom prst="rect">
            <a:avLst/>
          </a:prstGeo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819400"/>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8200" y="2819400"/>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42C4A5D-EC5B-4EF3-976E-A1E2E4C2D3BB}" type="datetime1">
              <a:rPr lang="en-US" smtClean="0"/>
              <a:t>1/17/2023</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www.nj.gov/bpu</a:t>
            </a:r>
          </a:p>
        </p:txBody>
      </p:sp>
      <p:sp>
        <p:nvSpPr>
          <p:cNvPr id="8" name="Slide Number Placeholder 5"/>
          <p:cNvSpPr>
            <a:spLocks noGrp="1"/>
          </p:cNvSpPr>
          <p:nvPr>
            <p:ph type="sldNum" sz="quarter" idx="12"/>
          </p:nvPr>
        </p:nvSpPr>
        <p:spPr/>
        <p:txBody>
          <a:bodyPr/>
          <a:lstStyle>
            <a:lvl1pPr>
              <a:defRPr/>
            </a:lvl1pPr>
          </a:lstStyle>
          <a:p>
            <a:pPr>
              <a:defRPr/>
            </a:pPr>
            <a:fld id="{1395A5F1-E218-44E7-9417-0D837C4DDD66}" type="slidenum">
              <a:rPr lang="en-US"/>
              <a:pPr>
                <a:defRPr/>
              </a:pPr>
              <a:t>‹#›</a:t>
            </a:fld>
            <a:endParaRPr lang="en-US" dirty="0"/>
          </a:p>
        </p:txBody>
      </p:sp>
    </p:spTree>
    <p:extLst>
      <p:ext uri="{BB962C8B-B14F-4D97-AF65-F5344CB8AC3E}">
        <p14:creationId xmlns:p14="http://schemas.microsoft.com/office/powerpoint/2010/main" val="261981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CFFE2C1-64F2-48F8-A981-CB670B829A22}" type="slidenum">
              <a:rPr lang="en-US"/>
              <a:pPr>
                <a:defRPr/>
              </a:pPr>
              <a:t>‹#›</a:t>
            </a:fld>
            <a:endParaRPr lang="en-US" dirty="0"/>
          </a:p>
        </p:txBody>
      </p:sp>
      <p:sp>
        <p:nvSpPr>
          <p:cNvPr id="4"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960958B1-0316-49F1-BA10-0CFF8C8820EB}" type="datetime1">
              <a:rPr lang="en-US" smtClean="0"/>
              <a:t>1/17/2023</a:t>
            </a:fld>
            <a:endParaRPr lang="en-US" dirty="0"/>
          </a:p>
        </p:txBody>
      </p:sp>
    </p:spTree>
    <p:extLst>
      <p:ext uri="{BB962C8B-B14F-4D97-AF65-F5344CB8AC3E}">
        <p14:creationId xmlns:p14="http://schemas.microsoft.com/office/powerpoint/2010/main" val="2759673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FFE3E393-60F6-4612-8FB5-4F3506215FC7}" type="slidenum">
              <a:rPr lang="en-US"/>
              <a:pPr>
                <a:defRPr/>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extLst>
      <p:ext uri="{BB962C8B-B14F-4D97-AF65-F5344CB8AC3E}">
        <p14:creationId xmlns:p14="http://schemas.microsoft.com/office/powerpoint/2010/main" val="1288014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Arial" panose="020B0604020202020204" pitchFamily="34" charset="0"/>
                <a:cs typeface="Arial" panose="020B0604020202020204" pitchFamily="34" charset="0"/>
              </a:defRPr>
            </a:lvl1pPr>
          </a:lstStyle>
          <a:p>
            <a:pPr>
              <a:defRPr/>
            </a:pPr>
            <a:r>
              <a:rPr lang="en-US" dirty="0"/>
              <a:t>www.nj.gov/bpu</a:t>
            </a:r>
          </a:p>
        </p:txBody>
      </p:sp>
      <p:sp>
        <p:nvSpPr>
          <p:cNvPr id="7" name="Slide Number Placeholder 6"/>
          <p:cNvSpPr>
            <a:spLocks noGrp="1"/>
          </p:cNvSpPr>
          <p:nvPr>
            <p:ph type="sldNum" sz="quarter" idx="12"/>
          </p:nvPr>
        </p:nvSpPr>
        <p:spPr/>
        <p:txBody>
          <a:bodyPr/>
          <a:lstStyle>
            <a:lvl1pPr>
              <a:defRPr/>
            </a:lvl1pPr>
          </a:lstStyle>
          <a:p>
            <a:pPr>
              <a:defRPr/>
            </a:pPr>
            <a:fld id="{945B8AE8-448B-40DB-93C9-5B41454D516D}" type="slidenum">
              <a:rPr lang="en-US"/>
              <a:pPr>
                <a:defRPr/>
              </a:pPr>
              <a:t>‹#›</a:t>
            </a:fld>
            <a:endParaRPr lang="en-US" dirty="0"/>
          </a:p>
        </p:txBody>
      </p:sp>
    </p:spTree>
    <p:extLst>
      <p:ext uri="{BB962C8B-B14F-4D97-AF65-F5344CB8AC3E}">
        <p14:creationId xmlns:p14="http://schemas.microsoft.com/office/powerpoint/2010/main" val="3488411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3008313" cy="113030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62400" y="273050"/>
            <a:ext cx="4724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2743200"/>
            <a:ext cx="3008313" cy="339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F3715B1-6467-4C62-96D0-57D4E60390BA}"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extLst>
      <p:ext uri="{BB962C8B-B14F-4D97-AF65-F5344CB8AC3E}">
        <p14:creationId xmlns:p14="http://schemas.microsoft.com/office/powerpoint/2010/main" val="61738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2E50E84-E608-49FC-894A-0FECC615FE50}" type="datetime1">
              <a:rPr lang="en-US" smtClean="0"/>
              <a:t>1/17/2023</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8" name="Chart 9"/>
          <p:cNvGraphicFramePr>
            <a:graphicFrameLocks/>
          </p:cNvGraphicFramePr>
          <p:nvPr/>
        </p:nvGraphicFramePr>
        <p:xfrm>
          <a:off x="558800" y="1778000"/>
          <a:ext cx="3911600" cy="3733800"/>
        </p:xfrm>
        <a:graphic>
          <a:graphicData uri="http://schemas.openxmlformats.org/presentationml/2006/ole">
            <mc:AlternateContent xmlns:mc="http://schemas.openxmlformats.org/markup-compatibility/2006">
              <mc:Choice xmlns:v="urn:schemas-microsoft-com:vml" Requires="v">
                <p:oleObj spid="_x0000_s11594" r:id="rId3" imgW="3907875" imgH="3731075" progId="Excel.Chart.8">
                  <p:embed/>
                </p:oleObj>
              </mc:Choice>
              <mc:Fallback>
                <p:oleObj r:id="rId3" imgW="3907875" imgH="3731075" progId="Excel.Chart.8">
                  <p:embed/>
                  <p:pic>
                    <p:nvPicPr>
                      <p:cNvPr id="8"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778000"/>
                        <a:ext cx="39116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648200"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590800"/>
            <a:ext cx="4041775" cy="2854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0"/>
          </p:nvPr>
        </p:nvSpPr>
        <p:spPr/>
        <p:txBody>
          <a:bodyPr/>
          <a:lstStyle>
            <a:lvl1pPr>
              <a:defRPr/>
            </a:lvl1pPr>
          </a:lstStyle>
          <a:p>
            <a:pPr>
              <a:defRPr/>
            </a:pPr>
            <a:fld id="{67FB471C-F983-4089-88F3-BB8E7758DF70}" type="slidenum">
              <a:rPr lang="en-US"/>
              <a:pPr>
                <a:defRPr/>
              </a:pPr>
              <a:t>‹#›</a:t>
            </a:fld>
            <a:endParaRPr lang="en-US" dirty="0"/>
          </a:p>
        </p:txBody>
      </p:sp>
      <p:sp>
        <p:nvSpPr>
          <p:cNvPr id="11"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42F69090-5D1B-49C6-A6F8-2E1703EDB3FD}" type="datetime1">
              <a:rPr lang="en-US" smtClean="0"/>
              <a:t>1/17/2023</a:t>
            </a:fld>
            <a:endParaRPr lang="en-US" dirty="0"/>
          </a:p>
        </p:txBody>
      </p:sp>
    </p:spTree>
    <p:extLst>
      <p:ext uri="{BB962C8B-B14F-4D97-AF65-F5344CB8AC3E}">
        <p14:creationId xmlns:p14="http://schemas.microsoft.com/office/powerpoint/2010/main" val="48013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4" name="Chart 9"/>
          <p:cNvGraphicFramePr>
            <a:graphicFrameLocks/>
          </p:cNvGraphicFramePr>
          <p:nvPr/>
        </p:nvGraphicFramePr>
        <p:xfrm>
          <a:off x="1168400" y="1625600"/>
          <a:ext cx="6731000" cy="3759200"/>
        </p:xfrm>
        <a:graphic>
          <a:graphicData uri="http://schemas.openxmlformats.org/presentationml/2006/ole">
            <mc:AlternateContent xmlns:mc="http://schemas.openxmlformats.org/markup-compatibility/2006">
              <mc:Choice xmlns:v="urn:schemas-microsoft-com:vml" Requires="v">
                <p:oleObj spid="_x0000_s12618" r:id="rId3" imgW="6730567" imgH="3755461" progId="Excel.Chart.8">
                  <p:embed/>
                </p:oleObj>
              </mc:Choice>
              <mc:Fallback>
                <p:oleObj r:id="rId3" imgW="6730567" imgH="3755461" progId="Excel.Chart.8">
                  <p:embed/>
                  <p:pic>
                    <p:nvPicPr>
                      <p:cNvPr id="4"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1625600"/>
                        <a:ext cx="6731000" cy="375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E64C6A90-C606-485D-BFEC-C66AD245E01C}"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3C511716-8F66-47BE-90DD-4518144A7F66}" type="datetime1">
              <a:rPr lang="en-US" smtClean="0"/>
              <a:t>1/17/2023</a:t>
            </a:fld>
            <a:endParaRPr lang="en-US" dirty="0"/>
          </a:p>
        </p:txBody>
      </p:sp>
    </p:spTree>
    <p:extLst>
      <p:ext uri="{BB962C8B-B14F-4D97-AF65-F5344CB8AC3E}">
        <p14:creationId xmlns:p14="http://schemas.microsoft.com/office/powerpoint/2010/main" val="240558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DF27276-94DC-4709-A57E-4388CAB6B017}"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C438548B-63F6-4D17-A36F-FEB7E7D54384}" type="datetime1">
              <a:rPr lang="en-US" smtClean="0"/>
              <a:t>1/17/2023</a:t>
            </a:fld>
            <a:endParaRPr lang="en-US" dirty="0"/>
          </a:p>
        </p:txBody>
      </p:sp>
    </p:spTree>
    <p:extLst>
      <p:ext uri="{BB962C8B-B14F-4D97-AF65-F5344CB8AC3E}">
        <p14:creationId xmlns:p14="http://schemas.microsoft.com/office/powerpoint/2010/main" val="107370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09601"/>
            <a:ext cx="5486400" cy="38131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062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7B5306-24BB-4513-BC32-4D8608A662C5}"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99CC533D-4C71-47BC-B9E6-F62676F3C238}" type="datetime1">
              <a:rPr lang="en-US" smtClean="0"/>
              <a:t>1/17/2023</a:t>
            </a:fld>
            <a:endParaRPr lang="en-US" dirty="0"/>
          </a:p>
        </p:txBody>
      </p:sp>
    </p:spTree>
    <p:extLst>
      <p:ext uri="{BB962C8B-B14F-4D97-AF65-F5344CB8AC3E}">
        <p14:creationId xmlns:p14="http://schemas.microsoft.com/office/powerpoint/2010/main" val="16534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ECE1AB8-DAA3-440A-BD4B-2BB425B7149C}" type="slidenum">
              <a:rPr lang="en-US"/>
              <a:pPr>
                <a:defRPr/>
              </a:pPr>
              <a:t>‹#›</a:t>
            </a:fld>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nchor="ctr"/>
          <a:lstStyle>
            <a:lvl1pPr>
              <a:defRPr sz="1200">
                <a:solidFill>
                  <a:srgbClr val="898FBA"/>
                </a:solidFill>
              </a:defRPr>
            </a:lvl1pPr>
          </a:lstStyle>
          <a:p>
            <a:pPr>
              <a:defRPr/>
            </a:pPr>
            <a:fld id="{6600C6C5-2F09-4CD8-9F0B-FF2989A9A170}" type="datetime1">
              <a:rPr lang="en-US" smtClean="0"/>
              <a:t>1/17/2023</a:t>
            </a:fld>
            <a:endParaRPr lang="en-US" dirty="0"/>
          </a:p>
        </p:txBody>
      </p:sp>
    </p:spTree>
    <p:extLst>
      <p:ext uri="{BB962C8B-B14F-4D97-AF65-F5344CB8AC3E}">
        <p14:creationId xmlns:p14="http://schemas.microsoft.com/office/powerpoint/2010/main" val="309862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22E50E84-E608-49FC-894A-0FECC615FE50}" type="datetime1">
              <a:rPr lang="en-US" smtClean="0"/>
              <a:t>1/17/2023</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2308838"/>
            <a:ext cx="7886700" cy="1325563"/>
          </a:xfrm>
        </p:spPr>
        <p:txBody>
          <a:bodyPr/>
          <a:lstStyle>
            <a:lvl1pPr algn="ctr">
              <a:defRPr>
                <a:solidFill>
                  <a:schemeClr val="bg1"/>
                </a:solidFill>
              </a:defRPr>
            </a:lvl1pPr>
          </a:lstStyle>
          <a:p>
            <a:r>
              <a:rPr lang="en-US" dirty="0"/>
              <a:t>Section Title</a:t>
            </a:r>
          </a:p>
        </p:txBody>
      </p:sp>
      <p:sp>
        <p:nvSpPr>
          <p:cNvPr id="5" name="Slide Number Placeholder 4"/>
          <p:cNvSpPr>
            <a:spLocks noGrp="1"/>
          </p:cNvSpPr>
          <p:nvPr>
            <p:ph type="sldNum" sz="quarter" idx="12"/>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2"/>
          <p:cNvSpPr>
            <a:spLocks noGrp="1"/>
          </p:cNvSpPr>
          <p:nvPr>
            <p:ph type="body" idx="1"/>
          </p:nvPr>
        </p:nvSpPr>
        <p:spPr>
          <a:xfrm>
            <a:off x="628650" y="3634400"/>
            <a:ext cx="7886700" cy="1500187"/>
          </a:xfrm>
        </p:spPr>
        <p:txBody>
          <a:bodyPr/>
          <a:lstStyle>
            <a:lvl1pPr marL="0" indent="0" algn="ctr">
              <a:buNone/>
              <a:defRPr sz="2330">
                <a:solidFill>
                  <a:schemeClr val="bg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579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2133600"/>
            <a:ext cx="8229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4770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D4D4D"/>
                </a:solidFill>
                <a:latin typeface="+mn-lt"/>
                <a:cs typeface="+mn-cs"/>
              </a:defRPr>
            </a:lvl1pPr>
          </a:lstStyle>
          <a:p>
            <a:pPr>
              <a:defRPr/>
            </a:pPr>
            <a:fld id="{541FDA6A-78BD-451D-A8B9-707376EFA517}" type="slidenum">
              <a:rPr lang="en-US"/>
              <a:pPr>
                <a:defRPr/>
              </a:pPr>
              <a:t>‹#›</a:t>
            </a:fld>
            <a:endParaRPr lang="en-US" dirty="0"/>
          </a:p>
        </p:txBody>
      </p:sp>
      <p:pic>
        <p:nvPicPr>
          <p:cNvPr id="2053" name="Picture 6"/>
          <p:cNvPicPr>
            <a:picLocks noChangeAspect="1"/>
          </p:cNvPicPr>
          <p:nvPr/>
        </p:nvPicPr>
        <p:blipFill>
          <a:blip r:embed="rId17">
            <a:extLst>
              <a:ext uri="{28A0092B-C50C-407E-A947-70E740481C1C}">
                <a14:useLocalDpi xmlns:a14="http://schemas.microsoft.com/office/drawing/2010/main" val="0"/>
              </a:ext>
            </a:extLst>
          </a:blip>
          <a:srcRect b="6192"/>
          <a:stretch>
            <a:fillRect/>
          </a:stretch>
        </p:blipFill>
        <p:spPr bwMode="auto">
          <a:xfrm>
            <a:off x="0" y="4495800"/>
            <a:ext cx="914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p:nvSpPr>
        <p:spPr bwMode="auto">
          <a:xfrm>
            <a:off x="457200" y="5821363"/>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dirty="0">
                <a:solidFill>
                  <a:schemeClr val="bg1"/>
                </a:solidFill>
                <a:latin typeface="Arial Black" pitchFamily="34" charset="0"/>
              </a:rPr>
              <a:t>www.nj.gov/bpu</a:t>
            </a:r>
          </a:p>
        </p:txBody>
      </p:sp>
      <p:sp>
        <p:nvSpPr>
          <p:cNvPr id="8" name="Date Placeholder 3"/>
          <p:cNvSpPr>
            <a:spLocks noGrp="1"/>
          </p:cNvSpPr>
          <p:nvPr>
            <p:ph type="dt" sz="half" idx="2"/>
          </p:nvPr>
        </p:nvSpPr>
        <p:spPr>
          <a:xfrm>
            <a:off x="457200" y="6356350"/>
            <a:ext cx="2133600" cy="365125"/>
          </a:xfrm>
          <a:prstGeom prst="rect">
            <a:avLst/>
          </a:prstGeom>
        </p:spPr>
        <p:txBody>
          <a:bodyPr anchor="ctr"/>
          <a:lstStyle>
            <a:lvl1pPr>
              <a:defRPr sz="1200">
                <a:solidFill>
                  <a:srgbClr val="898FBA"/>
                </a:solidFill>
              </a:defRPr>
            </a:lvl1pPr>
          </a:lstStyle>
          <a:p>
            <a:pPr>
              <a:defRPr/>
            </a:pPr>
            <a:fld id="{0CB309AB-9A01-4236-9511-B96D35C17FB1}" type="datetime1">
              <a:rPr lang="en-US" smtClean="0"/>
              <a:t>1/17/2023</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40" r:id="rId2"/>
    <p:sldLayoutId id="2147483841" r:id="rId3"/>
    <p:sldLayoutId id="2147483842" r:id="rId4"/>
    <p:sldLayoutId id="2147483830" r:id="rId5"/>
    <p:sldLayoutId id="2147483831" r:id="rId6"/>
    <p:sldLayoutId id="2147483832" r:id="rId7"/>
    <p:sldLayoutId id="2147483884" r:id="rId8"/>
    <p:sldLayoutId id="2147483863" r:id="rId9"/>
    <p:sldLayoutId id="2147483866" r:id="rId10"/>
    <p:sldLayoutId id="2147483867" r:id="rId11"/>
    <p:sldLayoutId id="2147483853" r:id="rId12"/>
    <p:sldLayoutId id="2147483856" r:id="rId13"/>
    <p:sldLayoutId id="2147483857" r:id="rId14"/>
    <p:sldLayoutId id="2147483886" r:id="rId15"/>
  </p:sldLayoutIdLst>
  <p:hf hdr="0"/>
  <p:txStyles>
    <p:title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417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2133600"/>
            <a:ext cx="8229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898FBA"/>
                </a:solidFill>
                <a:latin typeface="+mn-lt"/>
                <a:cs typeface="+mn-cs"/>
              </a:defRPr>
            </a:lvl1pPr>
          </a:lstStyle>
          <a:p>
            <a:pPr>
              <a:defRPr/>
            </a:pPr>
            <a:fld id="{1C54C9FF-D323-4475-8B1F-14DCFDE6B878}" type="datetime1">
              <a:rPr lang="en-US" smtClean="0"/>
              <a:t>1/17/2023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n-US" dirty="0"/>
              <a:t>www.nj.gov/bpu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694FD9-317F-4207-8BC5-DAE50D0DE6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83" r:id="rId3"/>
    <p:sldLayoutId id="2147483836" r:id="rId4"/>
    <p:sldLayoutId id="2147483829" r:id="rId5"/>
    <p:sldLayoutId id="2147483839" r:id="rId6"/>
  </p:sldLayoutIdLst>
  <p:hf hdr="0"/>
  <p:txStyles>
    <p:titleStyle>
      <a:lvl1pPr algn="ctr" rtl="0" fontAlgn="base">
        <a:spcBef>
          <a:spcPct val="0"/>
        </a:spcBef>
        <a:spcAft>
          <a:spcPct val="0"/>
        </a:spcAft>
        <a:defRPr sz="3600" kern="1200">
          <a:solidFill>
            <a:srgbClr val="001F5B"/>
          </a:solidFill>
          <a:latin typeface="+mj-lt"/>
          <a:ea typeface="+mj-ea"/>
          <a:cs typeface="+mj-cs"/>
        </a:defRPr>
      </a:lvl1pPr>
      <a:lvl2pPr algn="ctr" rtl="0" fontAlgn="base">
        <a:spcBef>
          <a:spcPct val="0"/>
        </a:spcBef>
        <a:spcAft>
          <a:spcPct val="0"/>
        </a:spcAft>
        <a:defRPr sz="3600">
          <a:solidFill>
            <a:srgbClr val="001F5B"/>
          </a:solidFill>
          <a:latin typeface="Arial Black" pitchFamily="34" charset="0"/>
        </a:defRPr>
      </a:lvl2pPr>
      <a:lvl3pPr algn="ctr" rtl="0" fontAlgn="base">
        <a:spcBef>
          <a:spcPct val="0"/>
        </a:spcBef>
        <a:spcAft>
          <a:spcPct val="0"/>
        </a:spcAft>
        <a:defRPr sz="3600">
          <a:solidFill>
            <a:srgbClr val="001F5B"/>
          </a:solidFill>
          <a:latin typeface="Arial Black" pitchFamily="34" charset="0"/>
        </a:defRPr>
      </a:lvl3pPr>
      <a:lvl4pPr algn="ctr" rtl="0" fontAlgn="base">
        <a:spcBef>
          <a:spcPct val="0"/>
        </a:spcBef>
        <a:spcAft>
          <a:spcPct val="0"/>
        </a:spcAft>
        <a:defRPr sz="3600">
          <a:solidFill>
            <a:srgbClr val="001F5B"/>
          </a:solidFill>
          <a:latin typeface="Arial Black" pitchFamily="34" charset="0"/>
        </a:defRPr>
      </a:lvl4pPr>
      <a:lvl5pPr algn="ctr" rtl="0" fontAlgn="base">
        <a:spcBef>
          <a:spcPct val="0"/>
        </a:spcBef>
        <a:spcAft>
          <a:spcPct val="0"/>
        </a:spcAft>
        <a:defRPr sz="3600">
          <a:solidFill>
            <a:srgbClr val="001F5B"/>
          </a:solidFill>
          <a:latin typeface="Arial Black" pitchFamily="34" charset="0"/>
        </a:defRPr>
      </a:lvl5pPr>
      <a:lvl6pPr marL="457200" algn="ctr" rtl="0" fontAlgn="base">
        <a:spcBef>
          <a:spcPct val="0"/>
        </a:spcBef>
        <a:spcAft>
          <a:spcPct val="0"/>
        </a:spcAft>
        <a:defRPr sz="3600">
          <a:solidFill>
            <a:srgbClr val="001F5B"/>
          </a:solidFill>
          <a:latin typeface="Arial Black" pitchFamily="34" charset="0"/>
        </a:defRPr>
      </a:lvl6pPr>
      <a:lvl7pPr marL="914400" algn="ctr" rtl="0" fontAlgn="base">
        <a:spcBef>
          <a:spcPct val="0"/>
        </a:spcBef>
        <a:spcAft>
          <a:spcPct val="0"/>
        </a:spcAft>
        <a:defRPr sz="3600">
          <a:solidFill>
            <a:srgbClr val="001F5B"/>
          </a:solidFill>
          <a:latin typeface="Arial Black" pitchFamily="34" charset="0"/>
        </a:defRPr>
      </a:lvl7pPr>
      <a:lvl8pPr marL="1371600" algn="ctr" rtl="0" fontAlgn="base">
        <a:spcBef>
          <a:spcPct val="0"/>
        </a:spcBef>
        <a:spcAft>
          <a:spcPct val="0"/>
        </a:spcAft>
        <a:defRPr sz="3600">
          <a:solidFill>
            <a:srgbClr val="001F5B"/>
          </a:solidFill>
          <a:latin typeface="Arial Black" pitchFamily="34" charset="0"/>
        </a:defRPr>
      </a:lvl8pPr>
      <a:lvl9pPr marL="1828800" algn="ctr" rtl="0" fontAlgn="base">
        <a:spcBef>
          <a:spcPct val="0"/>
        </a:spcBef>
        <a:spcAft>
          <a:spcPct val="0"/>
        </a:spcAft>
        <a:defRPr sz="3600">
          <a:solidFill>
            <a:srgbClr val="001F5B"/>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114800" y="533400"/>
            <a:ext cx="4800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3B85539-4EE7-4811-B9EB-ED2243C7E6DA}" type="slidenum">
              <a:rPr lang="en-US"/>
              <a:pPr>
                <a:defRPr/>
              </a:pPr>
              <a:t>‹#›</a:t>
            </a:fld>
            <a:endParaRPr lang="en-US" dirty="0"/>
          </a:p>
        </p:txBody>
      </p:sp>
      <p:sp>
        <p:nvSpPr>
          <p:cNvPr id="7" name="Rectangle 6"/>
          <p:cNvSpPr/>
          <p:nvPr/>
        </p:nvSpPr>
        <p:spPr>
          <a:xfrm>
            <a:off x="217488" y="533400"/>
            <a:ext cx="3581400" cy="61150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101" name="Group 10"/>
          <p:cNvGrpSpPr>
            <a:grpSpLocks/>
          </p:cNvGrpSpPr>
          <p:nvPr/>
        </p:nvGrpSpPr>
        <p:grpSpPr bwMode="auto">
          <a:xfrm>
            <a:off x="533400" y="84138"/>
            <a:ext cx="1474788" cy="1495425"/>
            <a:chOff x="964157" y="43410"/>
            <a:chExt cx="1931443" cy="1957366"/>
          </a:xfrm>
        </p:grpSpPr>
        <p:sp>
          <p:nvSpPr>
            <p:cNvPr id="10" name="Oval 9"/>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4102" name="Text Placeholder 2"/>
          <p:cNvSpPr>
            <a:spLocks noGrp="1"/>
          </p:cNvSpPr>
          <p:nvPr>
            <p:ph type="body" idx="1"/>
          </p:nvPr>
        </p:nvSpPr>
        <p:spPr bwMode="auto">
          <a:xfrm>
            <a:off x="401638" y="1828800"/>
            <a:ext cx="32115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cSld>
  <p:clrMap bg1="lt1" tx1="dk1" bg2="lt2" tx2="dk2" accent1="accent1" accent2="accent2" accent3="accent3" accent4="accent4" accent5="accent5" accent6="accent6" hlink="hlink" folHlink="folHlink"/>
  <p:sldLayoutIdLst>
    <p:sldLayoutId id="2147483833" r:id="rId1"/>
    <p:sldLayoutId id="2147483845" r:id="rId2"/>
    <p:sldLayoutId id="2147483834" r:id="rId3"/>
    <p:sldLayoutId id="2147483885" r:id="rId4"/>
  </p:sldLayoutIdLst>
  <p:hf hdr="0"/>
  <p:txStyles>
    <p:titleStyle>
      <a:lvl1pPr algn="ctr" rtl="0" fontAlgn="base">
        <a:spcBef>
          <a:spcPct val="0"/>
        </a:spcBef>
        <a:spcAft>
          <a:spcPct val="0"/>
        </a:spcAft>
        <a:defRPr sz="3600" kern="1200">
          <a:solidFill>
            <a:srgbClr val="003399"/>
          </a:solidFill>
          <a:latin typeface="Arial Black" panose="020B0A04020102020204" pitchFamily="34" charset="0"/>
          <a:ea typeface="+mj-ea"/>
          <a:cs typeface="Arial" panose="020B0604020202020204" pitchFamily="34" charset="0"/>
        </a:defRPr>
      </a:lvl1pPr>
      <a:lvl2pPr algn="ctr" rtl="0" fontAlgn="base">
        <a:spcBef>
          <a:spcPct val="0"/>
        </a:spcBef>
        <a:spcAft>
          <a:spcPct val="0"/>
        </a:spcAft>
        <a:defRPr sz="3600">
          <a:solidFill>
            <a:srgbClr val="003399"/>
          </a:solidFill>
          <a:latin typeface="Arial Black" pitchFamily="34" charset="0"/>
          <a:cs typeface="Arial" pitchFamily="34" charset="0"/>
        </a:defRPr>
      </a:lvl2pPr>
      <a:lvl3pPr algn="ctr" rtl="0" fontAlgn="base">
        <a:spcBef>
          <a:spcPct val="0"/>
        </a:spcBef>
        <a:spcAft>
          <a:spcPct val="0"/>
        </a:spcAft>
        <a:defRPr sz="3600">
          <a:solidFill>
            <a:srgbClr val="003399"/>
          </a:solidFill>
          <a:latin typeface="Arial Black" pitchFamily="34" charset="0"/>
          <a:cs typeface="Arial" pitchFamily="34" charset="0"/>
        </a:defRPr>
      </a:lvl3pPr>
      <a:lvl4pPr algn="ctr" rtl="0" fontAlgn="base">
        <a:spcBef>
          <a:spcPct val="0"/>
        </a:spcBef>
        <a:spcAft>
          <a:spcPct val="0"/>
        </a:spcAft>
        <a:defRPr sz="3600">
          <a:solidFill>
            <a:srgbClr val="003399"/>
          </a:solidFill>
          <a:latin typeface="Arial Black" pitchFamily="34" charset="0"/>
          <a:cs typeface="Arial" pitchFamily="34" charset="0"/>
        </a:defRPr>
      </a:lvl4pPr>
      <a:lvl5pPr algn="ctr" rtl="0" fontAlgn="base">
        <a:spcBef>
          <a:spcPct val="0"/>
        </a:spcBef>
        <a:spcAft>
          <a:spcPct val="0"/>
        </a:spcAft>
        <a:defRPr sz="3600">
          <a:solidFill>
            <a:srgbClr val="003399"/>
          </a:solidFill>
          <a:latin typeface="Arial Black" pitchFamily="34" charset="0"/>
          <a:cs typeface="Arial" pitchFamily="34" charset="0"/>
        </a:defRPr>
      </a:lvl5pPr>
      <a:lvl6pPr marL="457200" algn="ctr" rtl="0" fontAlgn="base">
        <a:spcBef>
          <a:spcPct val="0"/>
        </a:spcBef>
        <a:spcAft>
          <a:spcPct val="0"/>
        </a:spcAft>
        <a:defRPr sz="3600">
          <a:solidFill>
            <a:srgbClr val="003399"/>
          </a:solidFill>
          <a:latin typeface="Arial Black" pitchFamily="34" charset="0"/>
          <a:cs typeface="Arial" pitchFamily="34" charset="0"/>
        </a:defRPr>
      </a:lvl6pPr>
      <a:lvl7pPr marL="914400" algn="ctr" rtl="0" fontAlgn="base">
        <a:spcBef>
          <a:spcPct val="0"/>
        </a:spcBef>
        <a:spcAft>
          <a:spcPct val="0"/>
        </a:spcAft>
        <a:defRPr sz="3600">
          <a:solidFill>
            <a:srgbClr val="003399"/>
          </a:solidFill>
          <a:latin typeface="Arial Black" pitchFamily="34" charset="0"/>
          <a:cs typeface="Arial" pitchFamily="34" charset="0"/>
        </a:defRPr>
      </a:lvl7pPr>
      <a:lvl8pPr marL="1371600" algn="ctr" rtl="0" fontAlgn="base">
        <a:spcBef>
          <a:spcPct val="0"/>
        </a:spcBef>
        <a:spcAft>
          <a:spcPct val="0"/>
        </a:spcAft>
        <a:defRPr sz="3600">
          <a:solidFill>
            <a:srgbClr val="003399"/>
          </a:solidFill>
          <a:latin typeface="Arial Black" pitchFamily="34" charset="0"/>
          <a:cs typeface="Arial" pitchFamily="34" charset="0"/>
        </a:defRPr>
      </a:lvl8pPr>
      <a:lvl9pPr marL="1828800" algn="ctr" rtl="0" fontAlgn="base">
        <a:spcBef>
          <a:spcPct val="0"/>
        </a:spcBef>
        <a:spcAft>
          <a:spcPct val="0"/>
        </a:spcAft>
        <a:defRPr sz="3600">
          <a:solidFill>
            <a:srgbClr val="003399"/>
          </a:solidFill>
          <a:latin typeface="Arial Black"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bg1"/>
          </a:solidFill>
          <a:latin typeface="Arial (body)"/>
          <a:ea typeface="+mn-ea"/>
          <a:cs typeface="+mn-cs"/>
        </a:defRPr>
      </a:lvl1pPr>
      <a:lvl2pPr marL="742950" indent="-285750" algn="l" rtl="0" fontAlgn="base">
        <a:spcBef>
          <a:spcPct val="20000"/>
        </a:spcBef>
        <a:spcAft>
          <a:spcPct val="0"/>
        </a:spcAft>
        <a:buFont typeface="Arial" pitchFamily="34" charset="0"/>
        <a:buChar char="–"/>
        <a:defRPr sz="2800" kern="1200">
          <a:solidFill>
            <a:schemeClr val="bg1"/>
          </a:solidFill>
          <a:latin typeface="Arial (body)"/>
          <a:ea typeface="+mn-ea"/>
          <a:cs typeface="+mn-cs"/>
        </a:defRPr>
      </a:lvl2pPr>
      <a:lvl3pPr marL="1143000" indent="-228600" algn="l" rtl="0" fontAlgn="base">
        <a:spcBef>
          <a:spcPct val="20000"/>
        </a:spcBef>
        <a:spcAft>
          <a:spcPct val="0"/>
        </a:spcAft>
        <a:buFont typeface="Arial" pitchFamily="34" charset="0"/>
        <a:buChar char="•"/>
        <a:defRPr sz="2400" kern="1200">
          <a:solidFill>
            <a:schemeClr val="bg1"/>
          </a:solidFill>
          <a:latin typeface="Arial (body)"/>
          <a:ea typeface="+mn-ea"/>
          <a:cs typeface="+mn-cs"/>
        </a:defRPr>
      </a:lvl3pPr>
      <a:lvl4pPr marL="16002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4pPr>
      <a:lvl5pPr marL="20574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15" y="609600"/>
            <a:ext cx="8991109" cy="4380560"/>
          </a:xfrm>
        </p:spPr>
        <p:txBody>
          <a:bodyPr anchor="t">
            <a:normAutofit fontScale="90000"/>
          </a:bodyPr>
          <a:lstStyle/>
          <a:p>
            <a:pPr algn="ctr"/>
            <a:r>
              <a:rPr lang="en-US" dirty="0" smtClean="0">
                <a:ea typeface="+mj-lt"/>
                <a:cs typeface="+mj-lt"/>
              </a:rPr>
              <a:t>Updated Medium </a:t>
            </a:r>
            <a:r>
              <a:rPr lang="en-US" dirty="0">
                <a:ea typeface="+mj-lt"/>
                <a:cs typeface="+mj-lt"/>
              </a:rPr>
              <a:t>Heavy Duty EV Ecosystem Straw Proposal </a:t>
            </a:r>
            <a:r>
              <a:rPr lang="en-US" b="1" dirty="0"/>
              <a:t/>
            </a:r>
            <a:br>
              <a:rPr lang="en-US" b="1" dirty="0"/>
            </a:br>
            <a:r>
              <a:rPr lang="en-US" b="1" dirty="0"/>
              <a:t/>
            </a:r>
            <a:br>
              <a:rPr lang="en-US" b="1" dirty="0"/>
            </a:br>
            <a:r>
              <a:rPr lang="en-US" sz="3100" b="1" dirty="0" smtClean="0"/>
              <a:t> </a:t>
            </a:r>
            <a:r>
              <a:rPr lang="en-US" sz="3100" dirty="0">
                <a:ea typeface="+mj-lt"/>
                <a:cs typeface="+mj-lt"/>
              </a:rPr>
              <a:t>Stakeholder Meeting</a:t>
            </a:r>
            <a:br>
              <a:rPr lang="en-US" sz="3100" dirty="0">
                <a:ea typeface="+mj-lt"/>
                <a:cs typeface="+mj-lt"/>
              </a:rPr>
            </a:br>
            <a:r>
              <a:rPr lang="en-US" sz="1200" dirty="0">
                <a:ea typeface="ＭＳ Ｐゴシック"/>
              </a:rPr>
              <a:t/>
            </a:r>
            <a:br>
              <a:rPr lang="en-US" sz="1200" dirty="0">
                <a:ea typeface="ＭＳ Ｐゴシック"/>
              </a:rPr>
            </a:br>
            <a:r>
              <a:rPr lang="en-US" sz="2000" dirty="0"/>
              <a:t/>
            </a:r>
            <a:br>
              <a:rPr lang="en-US" sz="2000" dirty="0"/>
            </a:br>
            <a:r>
              <a:rPr lang="en-US" sz="2000" dirty="0"/>
              <a:t/>
            </a:r>
            <a:br>
              <a:rPr lang="en-US" sz="2000" dirty="0"/>
            </a:br>
            <a:r>
              <a:rPr lang="en-US" sz="4800" dirty="0"/>
              <a:t/>
            </a:r>
            <a:br>
              <a:rPr lang="en-US" sz="4800" dirty="0"/>
            </a:br>
            <a:endParaRPr lang="en-US" sz="4800" dirty="0">
              <a:ea typeface="ＭＳ Ｐゴシック"/>
            </a:endParaRPr>
          </a:p>
        </p:txBody>
      </p:sp>
      <p:sp>
        <p:nvSpPr>
          <p:cNvPr id="3" name="Subtitle 2"/>
          <p:cNvSpPr>
            <a:spLocks noGrp="1"/>
          </p:cNvSpPr>
          <p:nvPr>
            <p:ph type="subTitle" idx="1"/>
          </p:nvPr>
        </p:nvSpPr>
        <p:spPr>
          <a:xfrm>
            <a:off x="1371600" y="3092380"/>
            <a:ext cx="6400800" cy="1641763"/>
          </a:xfrm>
        </p:spPr>
        <p:txBody>
          <a:bodyPr anchor="t"/>
          <a:lstStyle/>
          <a:p>
            <a:r>
              <a:rPr lang="en-US" dirty="0">
                <a:solidFill>
                  <a:schemeClr val="tx1"/>
                </a:solidFill>
                <a:ea typeface="ＭＳ Ｐゴシック"/>
                <a:cs typeface="Calibri"/>
              </a:rPr>
              <a:t>Tuesday, </a:t>
            </a:r>
            <a:r>
              <a:rPr lang="en-US" dirty="0" smtClean="0">
                <a:solidFill>
                  <a:schemeClr val="tx1"/>
                </a:solidFill>
                <a:ea typeface="+mn-lt"/>
                <a:cs typeface="+mn-lt"/>
              </a:rPr>
              <a:t>January 17, 2023</a:t>
            </a:r>
            <a:r>
              <a:rPr lang="en-US" dirty="0">
                <a:solidFill>
                  <a:schemeClr val="tx1"/>
                </a:solidFill>
                <a:ea typeface="ＭＳ Ｐゴシック"/>
                <a:cs typeface="Calibri"/>
              </a:rPr>
              <a:t/>
            </a:r>
            <a:br>
              <a:rPr lang="en-US" dirty="0">
                <a:solidFill>
                  <a:schemeClr val="tx1"/>
                </a:solidFill>
                <a:ea typeface="ＭＳ Ｐゴシック"/>
                <a:cs typeface="Calibri"/>
              </a:rPr>
            </a:br>
            <a:r>
              <a:rPr lang="en-US" dirty="0" smtClean="0">
                <a:solidFill>
                  <a:schemeClr val="tx1"/>
                </a:solidFill>
                <a:ea typeface="ＭＳ Ｐゴシック"/>
                <a:cs typeface="Calibri"/>
              </a:rPr>
              <a:t>1:00</a:t>
            </a:r>
            <a:r>
              <a:rPr lang="en-US" sz="2800" dirty="0" smtClean="0">
                <a:solidFill>
                  <a:schemeClr val="tx1"/>
                </a:solidFill>
                <a:ea typeface="ＭＳ Ｐゴシック"/>
                <a:cs typeface="Calibri"/>
              </a:rPr>
              <a:t> </a:t>
            </a:r>
            <a:r>
              <a:rPr lang="en-US" sz="2800" dirty="0">
                <a:solidFill>
                  <a:schemeClr val="tx1"/>
                </a:solidFill>
                <a:ea typeface="ＭＳ Ｐゴシック"/>
                <a:cs typeface="Calibri"/>
              </a:rPr>
              <a:t>p.m</a:t>
            </a:r>
            <a:r>
              <a:rPr lang="en-US" sz="2800" dirty="0" smtClean="0">
                <a:solidFill>
                  <a:schemeClr val="tx1"/>
                </a:solidFill>
                <a:ea typeface="ＭＳ Ｐゴシック"/>
                <a:cs typeface="Calibri"/>
              </a:rPr>
              <a:t>. – 3 p.m.</a:t>
            </a:r>
            <a:endParaRPr lang="en-US" dirty="0">
              <a:solidFill>
                <a:schemeClr val="tx1"/>
              </a:solidFill>
              <a:ea typeface="ＭＳ Ｐゴシック"/>
              <a:cs typeface="Calibri"/>
            </a:endParaRPr>
          </a:p>
          <a:p>
            <a:r>
              <a:rPr lang="en-US" dirty="0">
                <a:solidFill>
                  <a:schemeClr val="tx1"/>
                </a:solidFill>
                <a:ea typeface="ＭＳ Ｐゴシック"/>
                <a:cs typeface="Calibri"/>
              </a:rPr>
              <a:t>Via webinar</a:t>
            </a:r>
            <a:endParaRPr lang="en-US" sz="2800" dirty="0">
              <a:solidFill>
                <a:schemeClr val="tx1"/>
              </a:solidFill>
              <a:cs typeface="Calibri"/>
            </a:endParaRPr>
          </a:p>
        </p:txBody>
      </p:sp>
    </p:spTree>
    <p:extLst>
      <p:ext uri="{BB962C8B-B14F-4D97-AF65-F5344CB8AC3E}">
        <p14:creationId xmlns:p14="http://schemas.microsoft.com/office/powerpoint/2010/main" val="414124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990600"/>
          </a:xfrm>
        </p:spPr>
        <p:txBody>
          <a:bodyPr/>
          <a:lstStyle/>
          <a:p>
            <a:r>
              <a:rPr lang="en-US" b="1" dirty="0">
                <a:latin typeface="Arial Black"/>
                <a:ea typeface="ＭＳ Ｐゴシック"/>
              </a:rPr>
              <a:t>Comments</a:t>
            </a:r>
            <a:endParaRPr lang="en-US" b="1" dirty="0">
              <a:latin typeface="Arial Black"/>
            </a:endParaRPr>
          </a:p>
        </p:txBody>
      </p:sp>
      <p:sp>
        <p:nvSpPr>
          <p:cNvPr id="3" name="Content Placeholder 2"/>
          <p:cNvSpPr>
            <a:spLocks noGrp="1"/>
          </p:cNvSpPr>
          <p:nvPr>
            <p:ph type="subTitle" idx="1"/>
          </p:nvPr>
        </p:nvSpPr>
        <p:spPr>
          <a:xfrm>
            <a:off x="533400" y="1143000"/>
            <a:ext cx="8305800" cy="3886200"/>
          </a:xfrm>
        </p:spPr>
        <p:txBody>
          <a:bodyPr anchor="t"/>
          <a:lstStyle/>
          <a:p>
            <a:pPr marL="342900" indent="-342900" algn="just">
              <a:buChar char="•"/>
            </a:pPr>
            <a:r>
              <a:rPr lang="en-US" sz="2000" dirty="0">
                <a:solidFill>
                  <a:schemeClr val="tx1"/>
                </a:solidFill>
                <a:latin typeface="Arial"/>
                <a:cs typeface="Arial"/>
              </a:rPr>
              <a:t>Members of the public may file written comments regardless of whether they participate in the public meetings. </a:t>
            </a:r>
            <a:endParaRPr lang="en-US" dirty="0"/>
          </a:p>
          <a:p>
            <a:pPr marL="342900" indent="-342900" algn="just">
              <a:buChar char="•"/>
            </a:pPr>
            <a:endParaRPr lang="en-US" sz="2000" dirty="0">
              <a:solidFill>
                <a:schemeClr val="tx1"/>
              </a:solidFill>
              <a:latin typeface="Arial"/>
              <a:cs typeface="Arial"/>
            </a:endParaRPr>
          </a:p>
          <a:p>
            <a:pPr marL="342900" indent="-342900" algn="just">
              <a:buChar char="•"/>
            </a:pPr>
            <a:r>
              <a:rPr lang="en-US" sz="2000" dirty="0">
                <a:solidFill>
                  <a:schemeClr val="tx1"/>
                </a:solidFill>
                <a:latin typeface="Arial"/>
                <a:cs typeface="Arial"/>
              </a:rPr>
              <a:t>Please submit comments directly to </a:t>
            </a:r>
            <a:r>
              <a:rPr lang="en-US" sz="2000" b="1" dirty="0">
                <a:solidFill>
                  <a:schemeClr val="tx1"/>
                </a:solidFill>
                <a:latin typeface="Arial"/>
                <a:cs typeface="Arial"/>
              </a:rPr>
              <a:t>Docket No. QO21060946 </a:t>
            </a:r>
            <a:r>
              <a:rPr lang="en-US" sz="2000" dirty="0">
                <a:solidFill>
                  <a:schemeClr val="tx1"/>
                </a:solidFill>
                <a:latin typeface="Arial"/>
                <a:cs typeface="Arial"/>
              </a:rPr>
              <a:t>using the “Post Comments” button on the Board’s Public Document Search tool.</a:t>
            </a:r>
          </a:p>
          <a:p>
            <a:pPr marL="342900" indent="-342900" algn="just">
              <a:buChar char="•"/>
            </a:pPr>
            <a:endParaRPr lang="en-US" sz="2000" dirty="0">
              <a:solidFill>
                <a:schemeClr val="tx1"/>
              </a:solidFill>
              <a:latin typeface="Arial"/>
              <a:cs typeface="Arial"/>
            </a:endParaRPr>
          </a:p>
          <a:p>
            <a:pPr marL="342900" indent="-342900" algn="just">
              <a:buChar char="•"/>
            </a:pPr>
            <a:r>
              <a:rPr lang="en-US" sz="2000" dirty="0">
                <a:solidFill>
                  <a:schemeClr val="tx1"/>
                </a:solidFill>
                <a:latin typeface="Arial"/>
                <a:cs typeface="Arial"/>
              </a:rPr>
              <a:t>Written comments may be submitted electronically to </a:t>
            </a:r>
            <a:r>
              <a:rPr lang="en-US" sz="2000" b="1" dirty="0">
                <a:solidFill>
                  <a:schemeClr val="tx1"/>
                </a:solidFill>
                <a:latin typeface="Arial"/>
                <a:cs typeface="Arial"/>
              </a:rPr>
              <a:t>board.secretary@bpu.nj.gov</a:t>
            </a:r>
            <a:r>
              <a:rPr lang="en-US" sz="2000" dirty="0">
                <a:solidFill>
                  <a:schemeClr val="tx1"/>
                </a:solidFill>
                <a:latin typeface="Arial"/>
                <a:cs typeface="Arial"/>
              </a:rPr>
              <a:t> in PDF or Word format.</a:t>
            </a:r>
            <a:r>
              <a:rPr lang="en-US" sz="2000" dirty="0">
                <a:solidFill>
                  <a:schemeClr val="accent3"/>
                </a:solidFill>
                <a:latin typeface="Arial"/>
                <a:cs typeface="Arial"/>
              </a:rPr>
              <a:t> </a:t>
            </a:r>
            <a:r>
              <a:rPr lang="en-US" sz="2000" dirty="0" smtClean="0">
                <a:solidFill>
                  <a:schemeClr val="tx1"/>
                </a:solidFill>
                <a:latin typeface="Arial"/>
                <a:cs typeface="Arial"/>
              </a:rPr>
              <a:t>All </a:t>
            </a:r>
            <a:r>
              <a:rPr lang="en-US" sz="2000" dirty="0">
                <a:solidFill>
                  <a:schemeClr val="tx1"/>
                </a:solidFill>
                <a:latin typeface="Arial"/>
                <a:cs typeface="Arial"/>
              </a:rPr>
              <a:t>comments must be received on or before the comment deadline of </a:t>
            </a:r>
            <a:r>
              <a:rPr lang="en-US" sz="2000" b="1" dirty="0">
                <a:solidFill>
                  <a:schemeClr val="tx1"/>
                </a:solidFill>
                <a:latin typeface="Arial"/>
                <a:cs typeface="Arial"/>
              </a:rPr>
              <a:t>5:00 p.m. ET on </a:t>
            </a:r>
            <a:r>
              <a:rPr lang="en-US" sz="2000" b="1" dirty="0" smtClean="0">
                <a:solidFill>
                  <a:schemeClr val="tx1"/>
                </a:solidFill>
                <a:latin typeface="Arial"/>
                <a:cs typeface="Arial"/>
              </a:rPr>
              <a:t>January 24, 2023.</a:t>
            </a:r>
            <a:endParaRPr lang="en-US" sz="2000" b="1" dirty="0">
              <a:solidFill>
                <a:schemeClr val="tx1"/>
              </a:solidFill>
              <a:latin typeface="Arial"/>
              <a:cs typeface="Arial"/>
            </a:endParaRPr>
          </a:p>
        </p:txBody>
      </p:sp>
    </p:spTree>
    <p:extLst>
      <p:ext uri="{BB962C8B-B14F-4D97-AF65-F5344CB8AC3E}">
        <p14:creationId xmlns:p14="http://schemas.microsoft.com/office/powerpoint/2010/main" val="116381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 </a:t>
            </a:r>
            <a:endParaRPr lang="en-US" dirty="0"/>
          </a:p>
        </p:txBody>
      </p:sp>
      <p:sp>
        <p:nvSpPr>
          <p:cNvPr id="3" name="Subtitle 2"/>
          <p:cNvSpPr>
            <a:spLocks noGrp="1"/>
          </p:cNvSpPr>
          <p:nvPr>
            <p:ph type="subTitle" idx="1"/>
          </p:nvPr>
        </p:nvSpPr>
        <p:spPr>
          <a:xfrm>
            <a:off x="762000" y="1687512"/>
            <a:ext cx="7672256" cy="2884488"/>
          </a:xfrm>
        </p:spPr>
        <p:txBody>
          <a:bodyPr/>
          <a:lstStyle/>
          <a:p>
            <a:pPr marL="171450" lvl="0" indent="-171450" algn="l">
              <a:buFont typeface="Arial" panose="020B0604020202020204" pitchFamily="34" charset="0"/>
              <a:buChar char="•"/>
            </a:pPr>
            <a:r>
              <a:rPr lang="en-US" sz="1800" dirty="0"/>
              <a:t>On June 30, 2021, Staff released a Straw Proposal on the Medium and Heavy Duty (“MHD”) EV Ecosystem. </a:t>
            </a:r>
            <a:r>
              <a:rPr lang="en-US" sz="1800" dirty="0" smtClean="0"/>
              <a:t>Staff </a:t>
            </a:r>
            <a:r>
              <a:rPr lang="en-US" sz="1800" dirty="0"/>
              <a:t>hosted five technical panels. Each panel included robust conversations with the panelists through the question and answer period, and concluded with an opportunity for general stakeholder input on September 24, 2021. </a:t>
            </a:r>
            <a:r>
              <a:rPr lang="en-US" sz="1800" dirty="0" smtClean="0"/>
              <a:t>Written </a:t>
            </a:r>
            <a:r>
              <a:rPr lang="en-US" sz="1800" dirty="0"/>
              <a:t>comments were due at 5:00 p.m. EST on October 5, </a:t>
            </a:r>
            <a:r>
              <a:rPr lang="en-US" sz="1800" dirty="0" smtClean="0"/>
              <a:t>2021. </a:t>
            </a:r>
          </a:p>
          <a:p>
            <a:pPr marL="171450" lvl="0" indent="-171450" algn="l">
              <a:buFont typeface="Arial" panose="020B0604020202020204" pitchFamily="34" charset="0"/>
              <a:buChar char="•"/>
            </a:pPr>
            <a:r>
              <a:rPr lang="en-US" sz="1800" dirty="0" smtClean="0"/>
              <a:t>The Straw focuses on the utility role in providing incentives for the creation of charging for MHD vehicles and light and MHD fleets. </a:t>
            </a:r>
            <a:endParaRPr lang="en-US" sz="1800"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1/17/2023</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2</a:t>
            </a:fld>
            <a:endParaRPr lang="en-US" dirty="0"/>
          </a:p>
        </p:txBody>
      </p:sp>
    </p:spTree>
    <p:extLst>
      <p:ext uri="{BB962C8B-B14F-4D97-AF65-F5344CB8AC3E}">
        <p14:creationId xmlns:p14="http://schemas.microsoft.com/office/powerpoint/2010/main" val="307966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June 2021 MHD Straw Provisions</a:t>
            </a:r>
            <a:endParaRPr lang="en-US" dirty="0"/>
          </a:p>
        </p:txBody>
      </p:sp>
      <p:sp>
        <p:nvSpPr>
          <p:cNvPr id="3" name="Subtitle 2"/>
          <p:cNvSpPr>
            <a:spLocks noGrp="1"/>
          </p:cNvSpPr>
          <p:nvPr>
            <p:ph type="subTitle" idx="1"/>
          </p:nvPr>
        </p:nvSpPr>
        <p:spPr>
          <a:xfrm>
            <a:off x="457200" y="2155824"/>
            <a:ext cx="7391400" cy="2644775"/>
          </a:xfrm>
        </p:spPr>
        <p:txBody>
          <a:bodyPr/>
          <a:lstStyle/>
          <a:p>
            <a:pPr marL="285750" lvl="0" indent="-285750" algn="l">
              <a:buFont typeface="Arial" panose="020B0604020202020204" pitchFamily="34" charset="0"/>
              <a:buChar char="•"/>
            </a:pPr>
            <a:r>
              <a:rPr lang="en-US" sz="1600" dirty="0"/>
              <a:t>The Straw Proposal </a:t>
            </a:r>
            <a:r>
              <a:rPr lang="en-US" sz="1600" dirty="0" smtClean="0"/>
              <a:t>includes: </a:t>
            </a:r>
          </a:p>
          <a:p>
            <a:pPr marL="742950" lvl="1" indent="-285750" algn="l">
              <a:buFont typeface="Arial" panose="020B0604020202020204" pitchFamily="34" charset="0"/>
              <a:buChar char="•"/>
            </a:pPr>
            <a:r>
              <a:rPr lang="en-US" sz="1600" dirty="0"/>
              <a:t>C</a:t>
            </a:r>
            <a:r>
              <a:rPr lang="en-US" sz="1600" dirty="0" smtClean="0"/>
              <a:t>harging </a:t>
            </a:r>
            <a:r>
              <a:rPr lang="en-US" sz="1600" dirty="0"/>
              <a:t>for </a:t>
            </a:r>
            <a:r>
              <a:rPr lang="en-US" sz="1600" dirty="0" smtClean="0"/>
              <a:t>both MHD </a:t>
            </a:r>
            <a:r>
              <a:rPr lang="en-US" sz="1600" dirty="0"/>
              <a:t>vehicles and light-duty fleet </a:t>
            </a:r>
            <a:r>
              <a:rPr lang="en-US" sz="1600" dirty="0" smtClean="0"/>
              <a:t>charging.</a:t>
            </a:r>
            <a:endParaRPr lang="en-US" sz="1600" dirty="0"/>
          </a:p>
          <a:p>
            <a:pPr marL="742950" lvl="1" indent="-285750" algn="l">
              <a:buFont typeface="Arial" panose="020B0604020202020204" pitchFamily="34" charset="0"/>
              <a:buChar char="•"/>
            </a:pPr>
            <a:r>
              <a:rPr lang="en-US" sz="1600" dirty="0" smtClean="0"/>
              <a:t>A shared </a:t>
            </a:r>
            <a:r>
              <a:rPr lang="en-US" sz="1600" dirty="0"/>
              <a:t>responsibility model, which prioritizes private investment while incentivizing Make-Ready for specific uses, such as: </a:t>
            </a:r>
          </a:p>
          <a:p>
            <a:pPr marL="1200150" lvl="2" indent="-285750" algn="l">
              <a:buFont typeface="Arial" panose="020B0604020202020204" pitchFamily="34" charset="0"/>
              <a:buChar char="•"/>
            </a:pPr>
            <a:r>
              <a:rPr lang="en-US" sz="1600" dirty="0"/>
              <a:t>Incentives for </a:t>
            </a:r>
            <a:r>
              <a:rPr lang="en-US" sz="1600" dirty="0" smtClean="0"/>
              <a:t>Make-Ready </a:t>
            </a:r>
            <a:r>
              <a:rPr lang="en-US" sz="1600" dirty="0"/>
              <a:t>for publicly </a:t>
            </a:r>
            <a:r>
              <a:rPr lang="en-US" sz="1600" dirty="0" smtClean="0"/>
              <a:t>serving </a:t>
            </a:r>
            <a:r>
              <a:rPr lang="en-US" sz="1600" dirty="0"/>
              <a:t>MHD fleet charging;</a:t>
            </a:r>
          </a:p>
          <a:p>
            <a:pPr marL="1200150" lvl="2" indent="-285750" algn="l">
              <a:buFont typeface="Arial" panose="020B0604020202020204" pitchFamily="34" charset="0"/>
              <a:buChar char="•"/>
            </a:pPr>
            <a:r>
              <a:rPr lang="en-US" sz="1600" dirty="0"/>
              <a:t>Incentives for </a:t>
            </a:r>
            <a:r>
              <a:rPr lang="en-US" sz="1600" dirty="0" smtClean="0"/>
              <a:t>Make-Ready </a:t>
            </a:r>
            <a:r>
              <a:rPr lang="en-US" sz="1600" dirty="0"/>
              <a:t>for publicly accessible MHD vehicle charging, wherein the charger is accessible by appointment, subscription, or on a first come, first served basis; </a:t>
            </a:r>
          </a:p>
        </p:txBody>
      </p:sp>
      <p:sp>
        <p:nvSpPr>
          <p:cNvPr id="4" name="Date Placeholder 3"/>
          <p:cNvSpPr>
            <a:spLocks noGrp="1"/>
          </p:cNvSpPr>
          <p:nvPr>
            <p:ph type="dt" sz="half" idx="10"/>
          </p:nvPr>
        </p:nvSpPr>
        <p:spPr/>
        <p:txBody>
          <a:bodyPr/>
          <a:lstStyle/>
          <a:p>
            <a:pPr>
              <a:defRPr/>
            </a:pPr>
            <a:fld id="{22E50E84-E608-49FC-894A-0FECC615FE50}" type="datetime1">
              <a:rPr lang="en-US" smtClean="0"/>
              <a:t>1/17/2023</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3</a:t>
            </a:fld>
            <a:endParaRPr lang="en-US" dirty="0"/>
          </a:p>
        </p:txBody>
      </p:sp>
    </p:spTree>
    <p:extLst>
      <p:ext uri="{BB962C8B-B14F-4D97-AF65-F5344CB8AC3E}">
        <p14:creationId xmlns:p14="http://schemas.microsoft.com/office/powerpoint/2010/main" val="214884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2021 Provisions cont. </a:t>
            </a:r>
            <a:endParaRPr lang="en-US" dirty="0"/>
          </a:p>
        </p:txBody>
      </p:sp>
      <p:sp>
        <p:nvSpPr>
          <p:cNvPr id="3" name="Subtitle 2"/>
          <p:cNvSpPr>
            <a:spLocks noGrp="1"/>
          </p:cNvSpPr>
          <p:nvPr>
            <p:ph type="subTitle" idx="1"/>
          </p:nvPr>
        </p:nvSpPr>
        <p:spPr>
          <a:xfrm>
            <a:off x="635932" y="1687512"/>
            <a:ext cx="8355668" cy="3113088"/>
          </a:xfrm>
        </p:spPr>
        <p:txBody>
          <a:bodyPr/>
          <a:lstStyle/>
          <a:p>
            <a:pPr marL="285750" lvl="0" indent="-285750" algn="l">
              <a:buFont typeface="Arial" panose="020B0604020202020204" pitchFamily="34" charset="0"/>
              <a:buChar char="•"/>
            </a:pPr>
            <a:r>
              <a:rPr lang="en-US" sz="1600" dirty="0" smtClean="0"/>
              <a:t>The need </a:t>
            </a:r>
            <a:r>
              <a:rPr lang="en-US" sz="1600" dirty="0"/>
              <a:t>for rate reform specific to MHD charger uses. </a:t>
            </a:r>
          </a:p>
          <a:p>
            <a:pPr marL="285750" lvl="0" indent="-285750" algn="l">
              <a:buFont typeface="Arial" panose="020B0604020202020204" pitchFamily="34" charset="0"/>
              <a:buChar char="•"/>
            </a:pPr>
            <a:r>
              <a:rPr lang="en-US" sz="1600" dirty="0" smtClean="0"/>
              <a:t>The </a:t>
            </a:r>
            <a:r>
              <a:rPr lang="en-US" sz="1600" dirty="0"/>
              <a:t>need for technical assistance for public and private fleets to determine charging needs and timeline to achieve EV adoption. </a:t>
            </a:r>
          </a:p>
          <a:p>
            <a:pPr marL="285750" lvl="0" indent="-285750" algn="l">
              <a:buFont typeface="Arial" panose="020B0604020202020204" pitchFamily="34" charset="0"/>
              <a:buChar char="•"/>
            </a:pPr>
            <a:r>
              <a:rPr lang="en-US" sz="1600" dirty="0" smtClean="0"/>
              <a:t>Requiring grid </a:t>
            </a:r>
            <a:r>
              <a:rPr lang="en-US" sz="1600" dirty="0"/>
              <a:t>capacity studies that are publicly available and identifying transit or other hubs of MHD vehicle activity, and identifying where interconnection is optimal. </a:t>
            </a:r>
          </a:p>
          <a:p>
            <a:pPr marL="285750" lvl="0" indent="-285750" algn="l">
              <a:buFont typeface="Arial" panose="020B0604020202020204" pitchFamily="34" charset="0"/>
              <a:buChar char="•"/>
            </a:pPr>
            <a:r>
              <a:rPr lang="en-US" sz="1600" dirty="0" smtClean="0"/>
              <a:t>Requiring </a:t>
            </a:r>
            <a:r>
              <a:rPr lang="en-US" sz="1600" dirty="0"/>
              <a:t>up-to-date capacity maps to allow for the identification of potential Make-Ready sites. </a:t>
            </a:r>
          </a:p>
          <a:p>
            <a:pPr marL="285750" lvl="0" indent="-285750" algn="l">
              <a:buFont typeface="Arial" panose="020B0604020202020204" pitchFamily="34" charset="0"/>
              <a:buChar char="•"/>
            </a:pPr>
            <a:r>
              <a:rPr lang="en-US" sz="1600" dirty="0" smtClean="0"/>
              <a:t>Consideration </a:t>
            </a:r>
            <a:r>
              <a:rPr lang="en-US" sz="1600" dirty="0"/>
              <a:t>for storage as part of this MHD EV Ecosystem.</a:t>
            </a:r>
          </a:p>
          <a:p>
            <a:pPr marL="285750" indent="-285750" algn="l">
              <a:buFont typeface="Arial" panose="020B0604020202020204" pitchFamily="34" charset="0"/>
              <a:buChar char="•"/>
            </a:pPr>
            <a:endParaRPr lang="en-US" sz="1600"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1/17/2023</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4</a:t>
            </a:fld>
            <a:endParaRPr lang="en-US" dirty="0"/>
          </a:p>
        </p:txBody>
      </p:sp>
    </p:spTree>
    <p:extLst>
      <p:ext uri="{BB962C8B-B14F-4D97-AF65-F5344CB8AC3E}">
        <p14:creationId xmlns:p14="http://schemas.microsoft.com/office/powerpoint/2010/main" val="246981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2022 Updated MHD Straw </a:t>
            </a:r>
            <a:endParaRPr lang="en-US" dirty="0"/>
          </a:p>
        </p:txBody>
      </p:sp>
      <p:sp>
        <p:nvSpPr>
          <p:cNvPr id="3" name="Subtitle 2"/>
          <p:cNvSpPr>
            <a:spLocks noGrp="1"/>
          </p:cNvSpPr>
          <p:nvPr>
            <p:ph type="subTitle" idx="1"/>
          </p:nvPr>
        </p:nvSpPr>
        <p:spPr>
          <a:xfrm>
            <a:off x="661856" y="1905000"/>
            <a:ext cx="7772400" cy="1676400"/>
          </a:xfrm>
        </p:spPr>
        <p:txBody>
          <a:bodyPr/>
          <a:lstStyle/>
          <a:p>
            <a:pPr marL="457200" indent="-457200" algn="l">
              <a:buFont typeface="Arial" panose="020B0604020202020204" pitchFamily="34" charset="0"/>
              <a:buChar char="•"/>
            </a:pPr>
            <a:r>
              <a:rPr lang="en-US" sz="2000" dirty="0" smtClean="0"/>
              <a:t>The Updated Straw was released on December 22, 2022</a:t>
            </a:r>
            <a:r>
              <a:rPr lang="en-US" sz="2000" dirty="0"/>
              <a:t> </a:t>
            </a:r>
            <a:r>
              <a:rPr lang="en-US" sz="2000" dirty="0" smtClean="0"/>
              <a:t>with comments due on January 24, 2023. </a:t>
            </a:r>
          </a:p>
          <a:p>
            <a:pPr marL="457200" indent="-457200" algn="l">
              <a:buFont typeface="Arial" panose="020B0604020202020204" pitchFamily="34" charset="0"/>
              <a:buChar char="•"/>
            </a:pPr>
            <a:r>
              <a:rPr lang="en-US" sz="2000" dirty="0" smtClean="0"/>
              <a:t>The updated straw included the provisions previously outlined and expanded upon several areas.  </a:t>
            </a:r>
          </a:p>
          <a:p>
            <a:pPr algn="l"/>
            <a:endParaRPr lang="en-US"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1/17/2023</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5</a:t>
            </a:fld>
            <a:endParaRPr lang="en-US" dirty="0"/>
          </a:p>
        </p:txBody>
      </p:sp>
    </p:spTree>
    <p:extLst>
      <p:ext uri="{BB962C8B-B14F-4D97-AF65-F5344CB8AC3E}">
        <p14:creationId xmlns:p14="http://schemas.microsoft.com/office/powerpoint/2010/main" val="348177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Updated MHD Straw Provisions </a:t>
            </a:r>
            <a:endParaRPr lang="en-US" dirty="0"/>
          </a:p>
        </p:txBody>
      </p:sp>
      <p:sp>
        <p:nvSpPr>
          <p:cNvPr id="3" name="Subtitle 2"/>
          <p:cNvSpPr>
            <a:spLocks noGrp="1"/>
          </p:cNvSpPr>
          <p:nvPr>
            <p:ph type="subTitle" idx="1"/>
          </p:nvPr>
        </p:nvSpPr>
        <p:spPr>
          <a:xfrm>
            <a:off x="661856" y="1981200"/>
            <a:ext cx="7239000" cy="2819400"/>
          </a:xfrm>
        </p:spPr>
        <p:txBody>
          <a:bodyPr/>
          <a:lstStyle/>
          <a:p>
            <a:pPr marL="171450" lvl="0" indent="-171450" algn="l">
              <a:buFont typeface="Arial" panose="020B0604020202020204" pitchFamily="34" charset="0"/>
              <a:buChar char="•"/>
            </a:pPr>
            <a:r>
              <a:rPr lang="en-US" sz="1600" dirty="0"/>
              <a:t>Beyond publicly accessible MHD charging  and public serving fleets, this Proposal adds private fleet charging depots located in or primarily operating in Overburdened Municipalities to those eligible for Make-Ready Incentives. </a:t>
            </a:r>
            <a:endParaRPr lang="en-US" sz="1600" dirty="0" smtClean="0"/>
          </a:p>
          <a:p>
            <a:pPr marL="628650" lvl="1" indent="-171450" algn="l">
              <a:buFont typeface="Arial" panose="020B0604020202020204" pitchFamily="34" charset="0"/>
              <a:buChar char="•"/>
            </a:pPr>
            <a:r>
              <a:rPr lang="en-US" sz="1600" dirty="0" smtClean="0"/>
              <a:t>“Primarily operating</a:t>
            </a:r>
            <a:r>
              <a:rPr lang="en-US" sz="1600" dirty="0"/>
              <a:t>” within an Overburdened Municipality </a:t>
            </a:r>
            <a:r>
              <a:rPr lang="en-US" sz="1600" dirty="0" smtClean="0"/>
              <a:t>shall be </a:t>
            </a:r>
            <a:r>
              <a:rPr lang="en-US" sz="1600" dirty="0"/>
              <a:t>patterned off the requirements of the New Jersey Economic Development Authority’s NJ Zero Emissions Incentive Program (“NJ ZIP”), which requires that at least 50% of the vehicle miles traveled over the course of a year take place within at least one Overburdened Municipality in order to account for depots that may be outside of affected communities</a:t>
            </a:r>
            <a:r>
              <a:rPr lang="en-US" sz="1600" dirty="0" smtClean="0"/>
              <a:t>.</a:t>
            </a:r>
            <a:endParaRPr lang="en-US" sz="1600" dirty="0"/>
          </a:p>
          <a:p>
            <a:pPr marL="171450" lvl="0" indent="-171450" algn="l">
              <a:buFont typeface="Arial" panose="020B0604020202020204" pitchFamily="34" charset="0"/>
              <a:buChar char="•"/>
            </a:pPr>
            <a:endParaRPr lang="en-US" sz="1200"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1/17/2023</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6</a:t>
            </a:fld>
            <a:endParaRPr lang="en-US" dirty="0"/>
          </a:p>
        </p:txBody>
      </p:sp>
    </p:spTree>
    <p:extLst>
      <p:ext uri="{BB962C8B-B14F-4D97-AF65-F5344CB8AC3E}">
        <p14:creationId xmlns:p14="http://schemas.microsoft.com/office/powerpoint/2010/main" val="61387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Updated provisions cont. </a:t>
            </a:r>
            <a:endParaRPr lang="en-US" dirty="0"/>
          </a:p>
        </p:txBody>
      </p:sp>
      <p:sp>
        <p:nvSpPr>
          <p:cNvPr id="3" name="Subtitle 2"/>
          <p:cNvSpPr>
            <a:spLocks noGrp="1"/>
          </p:cNvSpPr>
          <p:nvPr>
            <p:ph type="subTitle" idx="1"/>
          </p:nvPr>
        </p:nvSpPr>
        <p:spPr>
          <a:xfrm>
            <a:off x="608608" y="1905000"/>
            <a:ext cx="7186744" cy="2971800"/>
          </a:xfrm>
        </p:spPr>
        <p:txBody>
          <a:bodyPr/>
          <a:lstStyle/>
          <a:p>
            <a:pPr marL="171450" indent="-171450" algn="l">
              <a:buFont typeface="Arial" panose="020B0604020202020204" pitchFamily="34" charset="0"/>
              <a:buChar char="•"/>
            </a:pPr>
            <a:r>
              <a:rPr lang="en-US" sz="1600" dirty="0" smtClean="0"/>
              <a:t>Make-Ready </a:t>
            </a:r>
            <a:r>
              <a:rPr lang="en-US" sz="1600" dirty="0"/>
              <a:t>incentives should only be available to Private Fleet Charging Depots </a:t>
            </a:r>
            <a:r>
              <a:rPr lang="en-US" sz="1600" dirty="0" smtClean="0"/>
              <a:t>that: </a:t>
            </a:r>
          </a:p>
          <a:p>
            <a:pPr marL="628650" lvl="1" indent="-171450" algn="l">
              <a:buFont typeface="Arial" panose="020B0604020202020204" pitchFamily="34" charset="0"/>
              <a:buChar char="•"/>
            </a:pPr>
            <a:r>
              <a:rPr lang="en-US" sz="1600" dirty="0" smtClean="0"/>
              <a:t>are </a:t>
            </a:r>
            <a:r>
              <a:rPr lang="en-US" sz="1600" dirty="0"/>
              <a:t>located or primarily operate in at least one Overburdened Municipality; </a:t>
            </a:r>
            <a:endParaRPr lang="en-US" sz="1600" dirty="0" smtClean="0"/>
          </a:p>
          <a:p>
            <a:pPr marL="628650" lvl="1" indent="-171450" algn="l">
              <a:buFont typeface="Arial" panose="020B0604020202020204" pitchFamily="34" charset="0"/>
              <a:buChar char="•"/>
            </a:pPr>
            <a:r>
              <a:rPr lang="en-US" sz="1600" dirty="0" smtClean="0"/>
              <a:t>are </a:t>
            </a:r>
            <a:r>
              <a:rPr lang="en-US" sz="1600" dirty="0"/>
              <a:t>displacing existing fleet vehicles, rather than bringing new vehicles into already overburdened municipalities; and </a:t>
            </a:r>
            <a:endParaRPr lang="en-US" sz="1600" dirty="0" smtClean="0"/>
          </a:p>
          <a:p>
            <a:pPr marL="628650" lvl="1" indent="-171450" algn="l">
              <a:buFont typeface="Arial" panose="020B0604020202020204" pitchFamily="34" charset="0"/>
              <a:buChar char="•"/>
            </a:pPr>
            <a:r>
              <a:rPr lang="en-US" sz="1600" dirty="0" smtClean="0"/>
              <a:t>agree </a:t>
            </a:r>
            <a:r>
              <a:rPr lang="en-US" sz="1600" dirty="0"/>
              <a:t>to participate in a managed charging program that directs most charging to off-peak periods. </a:t>
            </a:r>
          </a:p>
          <a:p>
            <a:pPr marL="171450" lvl="0" indent="-171450" algn="l">
              <a:buFont typeface="Arial" panose="020B0604020202020204" pitchFamily="34" charset="0"/>
              <a:buChar char="•"/>
            </a:pPr>
            <a:r>
              <a:rPr lang="en-US" sz="1600" dirty="0" smtClean="0"/>
              <a:t>The </a:t>
            </a:r>
            <a:r>
              <a:rPr lang="en-US" sz="1600" dirty="0"/>
              <a:t>EDC’s share of distribution system upgrades and Make-Ready costs covered for a given Private Fleet Charging Depot be capped at $200/kW of charger </a:t>
            </a:r>
            <a:r>
              <a:rPr lang="en-US" sz="1600" dirty="0" smtClean="0"/>
              <a:t>capacity. </a:t>
            </a:r>
            <a:endParaRPr lang="en-US" sz="1600" dirty="0"/>
          </a:p>
          <a:p>
            <a:endParaRPr lang="en-US" sz="1600"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1/17/2023</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7</a:t>
            </a:fld>
            <a:endParaRPr lang="en-US" dirty="0"/>
          </a:p>
        </p:txBody>
      </p:sp>
    </p:spTree>
    <p:extLst>
      <p:ext uri="{BB962C8B-B14F-4D97-AF65-F5344CB8AC3E}">
        <p14:creationId xmlns:p14="http://schemas.microsoft.com/office/powerpoint/2010/main" val="104066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Updated provisions cont. </a:t>
            </a:r>
            <a:endParaRPr lang="en-US" dirty="0"/>
          </a:p>
        </p:txBody>
      </p:sp>
      <p:sp>
        <p:nvSpPr>
          <p:cNvPr id="3" name="Subtitle 2"/>
          <p:cNvSpPr>
            <a:spLocks noGrp="1"/>
          </p:cNvSpPr>
          <p:nvPr>
            <p:ph type="subTitle" idx="1"/>
          </p:nvPr>
        </p:nvSpPr>
        <p:spPr>
          <a:xfrm>
            <a:off x="585656" y="1828800"/>
            <a:ext cx="7848600" cy="3086464"/>
          </a:xfrm>
        </p:spPr>
        <p:txBody>
          <a:bodyPr/>
          <a:lstStyle/>
          <a:p>
            <a:pPr marL="171450" indent="-171450" algn="l">
              <a:buFont typeface="Arial" panose="020B0604020202020204" pitchFamily="34" charset="0"/>
              <a:buChar char="•"/>
            </a:pPr>
            <a:r>
              <a:rPr lang="en-US" sz="1600" dirty="0"/>
              <a:t>This Proposal added technical and planning support for private entities that establish public fast charging sites that exceed </a:t>
            </a:r>
            <a:r>
              <a:rPr lang="en-US" sz="1600" dirty="0" smtClean="0"/>
              <a:t>500kW.</a:t>
            </a:r>
          </a:p>
          <a:p>
            <a:pPr marL="171450" indent="-171450" algn="l">
              <a:buFont typeface="Arial" panose="020B0604020202020204" pitchFamily="34" charset="0"/>
              <a:buChar char="•"/>
            </a:pPr>
            <a:r>
              <a:rPr lang="en-US" sz="1600" dirty="0" smtClean="0"/>
              <a:t>This </a:t>
            </a:r>
            <a:r>
              <a:rPr lang="en-US" sz="1600" dirty="0"/>
              <a:t>Proposal does not allow EDCs to operate charging infrastructure that primarily or exclusively serves a private entity; provided, however, that nothing in this straw is intended to prevent EDCs from electrifying their own fleets on a comparable basis with other corporate entities</a:t>
            </a:r>
            <a:r>
              <a:rPr lang="en-US" sz="1600" dirty="0" smtClean="0"/>
              <a:t>.</a:t>
            </a:r>
            <a:endParaRPr lang="en-US" sz="1600" dirty="0"/>
          </a:p>
          <a:p>
            <a:pPr marL="171450" lvl="0" indent="-171450" algn="l">
              <a:buFont typeface="Arial" panose="020B0604020202020204" pitchFamily="34" charset="0"/>
              <a:buChar char="•"/>
            </a:pPr>
            <a:r>
              <a:rPr lang="en-US" sz="1600" dirty="0" smtClean="0"/>
              <a:t>This proposals directs each </a:t>
            </a:r>
            <a:r>
              <a:rPr lang="en-US" sz="1600" dirty="0"/>
              <a:t>EDC to adopt programs that accommodate co-location of MHD vehicle charging with energy storage devices, renewables, or other Distributed Energy Resources. </a:t>
            </a:r>
          </a:p>
          <a:p>
            <a:pPr marL="171450" indent="-171450" algn="l">
              <a:buFont typeface="Arial" panose="020B0604020202020204" pitchFamily="34" charset="0"/>
              <a:buChar char="•"/>
            </a:pPr>
            <a:endParaRPr lang="en-US" sz="1600"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1/17/2023</a:t>
            </a:fld>
            <a:endParaRPr lang="en-US" dirty="0"/>
          </a:p>
        </p:txBody>
      </p:sp>
      <p:sp>
        <p:nvSpPr>
          <p:cNvPr id="5" name="Footer Placeholder 4"/>
          <p:cNvSpPr>
            <a:spLocks noGrp="1"/>
          </p:cNvSpPr>
          <p:nvPr>
            <p:ph type="ftr" sz="quarter" idx="11"/>
          </p:nvPr>
        </p:nvSpPr>
        <p:spPr/>
        <p:txBody>
          <a:bodyPr/>
          <a:lstStyle/>
          <a:p>
            <a:pPr>
              <a:defRPr/>
            </a:pPr>
            <a:r>
              <a:rPr lang="en-US"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8</a:t>
            </a:fld>
            <a:endParaRPr lang="en-US" dirty="0"/>
          </a:p>
        </p:txBody>
      </p:sp>
    </p:spTree>
    <p:extLst>
      <p:ext uri="{BB962C8B-B14F-4D97-AF65-F5344CB8AC3E}">
        <p14:creationId xmlns:p14="http://schemas.microsoft.com/office/powerpoint/2010/main" val="207790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229600" cy="981361"/>
          </a:xfrm>
        </p:spPr>
        <p:txBody>
          <a:bodyPr/>
          <a:lstStyle/>
          <a:p>
            <a:r>
              <a:rPr lang="en-US" sz="2800" b="1" dirty="0" smtClean="0">
                <a:ea typeface="ＭＳ Ｐゴシック"/>
              </a:rPr>
              <a:t>Stakeholder comments</a:t>
            </a:r>
            <a:endParaRPr lang="en-US" sz="2000" b="1" dirty="0"/>
          </a:p>
        </p:txBody>
      </p:sp>
      <p:sp>
        <p:nvSpPr>
          <p:cNvPr id="3" name="Content Placeholder 2"/>
          <p:cNvSpPr>
            <a:spLocks noGrp="1"/>
          </p:cNvSpPr>
          <p:nvPr>
            <p:ph type="subTitle" idx="1"/>
          </p:nvPr>
        </p:nvSpPr>
        <p:spPr>
          <a:xfrm>
            <a:off x="165798" y="1066800"/>
            <a:ext cx="8783933" cy="3962400"/>
          </a:xfrm>
        </p:spPr>
        <p:txBody>
          <a:bodyPr anchor="t"/>
          <a:lstStyle/>
          <a:p>
            <a:pPr marL="742950" lvl="1" indent="-285750" algn="just">
              <a:lnSpc>
                <a:spcPct val="150000"/>
              </a:lnSpc>
              <a:buChar char="•"/>
            </a:pPr>
            <a:r>
              <a:rPr lang="en-US" sz="2000" dirty="0" smtClean="0">
                <a:solidFill>
                  <a:schemeClr val="tx1">
                    <a:lumMod val="75000"/>
                  </a:schemeClr>
                </a:solidFill>
              </a:rPr>
              <a:t>Each registrant will have 3 minutes to make remarks. </a:t>
            </a:r>
          </a:p>
          <a:p>
            <a:pPr marL="742950" lvl="1" indent="-285750" algn="just">
              <a:lnSpc>
                <a:spcPct val="150000"/>
              </a:lnSpc>
              <a:buChar char="•"/>
            </a:pPr>
            <a:r>
              <a:rPr lang="en-US" sz="2000" dirty="0" smtClean="0">
                <a:solidFill>
                  <a:schemeClr val="tx1">
                    <a:lumMod val="75000"/>
                  </a:schemeClr>
                </a:solidFill>
                <a:ea typeface="ＭＳ Ｐゴシック"/>
                <a:cs typeface="Arial"/>
              </a:rPr>
              <a:t>Participants will be called in the order that they registered.</a:t>
            </a:r>
          </a:p>
          <a:p>
            <a:pPr marL="742950" lvl="1" indent="-285750" algn="just">
              <a:lnSpc>
                <a:spcPct val="150000"/>
              </a:lnSpc>
              <a:buChar char="•"/>
            </a:pPr>
            <a:r>
              <a:rPr lang="en-US" sz="2000" dirty="0" smtClean="0">
                <a:solidFill>
                  <a:schemeClr val="tx1">
                    <a:lumMod val="75000"/>
                  </a:schemeClr>
                </a:solidFill>
                <a:ea typeface="ＭＳ Ｐゴシック"/>
                <a:cs typeface="Arial"/>
              </a:rPr>
              <a:t>Participants who indicated they did NOT wish to speak will not be called on. </a:t>
            </a:r>
          </a:p>
          <a:p>
            <a:pPr marL="742950" lvl="1" indent="-285750" algn="just">
              <a:lnSpc>
                <a:spcPct val="150000"/>
              </a:lnSpc>
              <a:buChar char="•"/>
            </a:pPr>
            <a:r>
              <a:rPr lang="en-US" sz="2000" dirty="0" smtClean="0">
                <a:solidFill>
                  <a:schemeClr val="tx1">
                    <a:lumMod val="75000"/>
                  </a:schemeClr>
                </a:solidFill>
                <a:ea typeface="ＭＳ Ｐゴシック"/>
                <a:cs typeface="Arial"/>
              </a:rPr>
              <a:t>If there is time remaining after all registered participants have spoken we will call on those who indicated they wished to speak during the session. </a:t>
            </a:r>
          </a:p>
          <a:p>
            <a:pPr marL="742950" lvl="1" indent="-285750" algn="just">
              <a:lnSpc>
                <a:spcPct val="150000"/>
              </a:lnSpc>
              <a:buChar char="•"/>
            </a:pPr>
            <a:r>
              <a:rPr lang="en-US" sz="2000" dirty="0" smtClean="0">
                <a:solidFill>
                  <a:schemeClr val="tx1">
                    <a:lumMod val="75000"/>
                  </a:schemeClr>
                </a:solidFill>
                <a:ea typeface="ＭＳ Ｐゴシック"/>
                <a:cs typeface="Arial"/>
              </a:rPr>
              <a:t>Please indicate in the chat if you wish to be called on. </a:t>
            </a:r>
            <a:endParaRPr lang="en-US" sz="2000" dirty="0">
              <a:solidFill>
                <a:schemeClr val="tx1">
                  <a:lumMod val="75000"/>
                </a:schemeClr>
              </a:solidFill>
              <a:ea typeface="ＭＳ Ｐゴシック"/>
              <a:cs typeface="Arial"/>
            </a:endParaRPr>
          </a:p>
        </p:txBody>
      </p:sp>
    </p:spTree>
    <p:extLst>
      <p:ext uri="{BB962C8B-B14F-4D97-AF65-F5344CB8AC3E}">
        <p14:creationId xmlns:p14="http://schemas.microsoft.com/office/powerpoint/2010/main" val="833595648"/>
      </p:ext>
    </p:extLst>
  </p:cSld>
  <p:clrMapOvr>
    <a:masterClrMapping/>
  </p:clrMapOvr>
</p:sld>
</file>

<file path=ppt/theme/theme1.xml><?xml version="1.0" encoding="utf-8"?>
<a:theme xmlns:a="http://schemas.openxmlformats.org/drawingml/2006/main" name="1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65783EE5D9E445B26140B5797D073D" ma:contentTypeVersion="10" ma:contentTypeDescription="Create a new document." ma:contentTypeScope="" ma:versionID="a9ee63edd8c45d5e962d36a78089aef6">
  <xsd:schema xmlns:xsd="http://www.w3.org/2001/XMLSchema" xmlns:xs="http://www.w3.org/2001/XMLSchema" xmlns:p="http://schemas.microsoft.com/office/2006/metadata/properties" xmlns:ns3="92987b46-c36c-4955-9e47-dcf4adffe2e0" xmlns:ns4="e9dc2c8f-ec51-41b8-b843-cb692d241978" targetNamespace="http://schemas.microsoft.com/office/2006/metadata/properties" ma:root="true" ma:fieldsID="54a201c7aff2b417ed1af29bd8b0b460" ns3:_="" ns4:_="">
    <xsd:import namespace="92987b46-c36c-4955-9e47-dcf4adffe2e0"/>
    <xsd:import namespace="e9dc2c8f-ec51-41b8-b843-cb692d2419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87b46-c36c-4955-9e47-dcf4adffe2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dc2c8f-ec51-41b8-b843-cb692d2419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5073A-2920-4D5F-AD46-06EFD84B0E6B}">
  <ds:schemaRefs>
    <ds:schemaRef ds:uri="http://purl.org/dc/terms/"/>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92987b46-c36c-4955-9e47-dcf4adffe2e0"/>
    <ds:schemaRef ds:uri="http://schemas.microsoft.com/office/2006/documentManagement/types"/>
    <ds:schemaRef ds:uri="e9dc2c8f-ec51-41b8-b843-cb692d241978"/>
    <ds:schemaRef ds:uri="http://schemas.microsoft.com/office/2006/metadata/properties"/>
  </ds:schemaRefs>
</ds:datastoreItem>
</file>

<file path=customXml/itemProps2.xml><?xml version="1.0" encoding="utf-8"?>
<ds:datastoreItem xmlns:ds="http://schemas.openxmlformats.org/officeDocument/2006/customXml" ds:itemID="{A21C3009-045B-4A48-9E7E-C285A924777B}">
  <ds:schemaRefs>
    <ds:schemaRef ds:uri="http://schemas.microsoft.com/sharepoint/v3/contenttype/forms"/>
  </ds:schemaRefs>
</ds:datastoreItem>
</file>

<file path=customXml/itemProps3.xml><?xml version="1.0" encoding="utf-8"?>
<ds:datastoreItem xmlns:ds="http://schemas.openxmlformats.org/officeDocument/2006/customXml" ds:itemID="{31C92520-91CD-4628-81BB-3153F88DF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987b46-c36c-4955-9e47-dcf4adffe2e0"/>
    <ds:schemaRef ds:uri="e9dc2c8f-ec51-41b8-b843-cb692d241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EE Stakeholder Meeting - Program Admin 09 25 19 BPU Template.pptx</Template>
  <TotalTime>11550</TotalTime>
  <Words>814</Words>
  <Application>Microsoft Office PowerPoint</Application>
  <PresentationFormat>On-screen Show (4:3)</PresentationFormat>
  <Paragraphs>73</Paragraphs>
  <Slides>10</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1" baseType="lpstr">
      <vt:lpstr>ＭＳ Ｐゴシック</vt:lpstr>
      <vt:lpstr>Arial</vt:lpstr>
      <vt:lpstr>Arial (body)</vt:lpstr>
      <vt:lpstr>Arial Black</vt:lpstr>
      <vt:lpstr>Avenir Book</vt:lpstr>
      <vt:lpstr>Calibri</vt:lpstr>
      <vt:lpstr>Wingdings</vt:lpstr>
      <vt:lpstr>1_Office Theme</vt:lpstr>
      <vt:lpstr>2_Office Theme</vt:lpstr>
      <vt:lpstr>Custom Design</vt:lpstr>
      <vt:lpstr>Microsoft Excel Chart</vt:lpstr>
      <vt:lpstr>Updated Medium Heavy Duty EV Ecosystem Straw Proposal    Stakeholder Meeting     </vt:lpstr>
      <vt:lpstr>Background </vt:lpstr>
      <vt:lpstr>June 2021 MHD Straw Provisions</vt:lpstr>
      <vt:lpstr>2021 Provisions cont. </vt:lpstr>
      <vt:lpstr>2022 Updated MHD Straw </vt:lpstr>
      <vt:lpstr>Updated MHD Straw Provisions </vt:lpstr>
      <vt:lpstr>Updated provisions cont. </vt:lpstr>
      <vt:lpstr>Updated provisions cont. </vt:lpstr>
      <vt:lpstr>Stakeholder comments</vt:lpstr>
      <vt:lpstr>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Stakeholder Meeting Program Administration  Trenton War Memorial Delaware Room Trenton, NJ 08608</dc:title>
  <dc:creator>S J</dc:creator>
  <cp:lastModifiedBy>Lewis, Cathleen [BPU]</cp:lastModifiedBy>
  <cp:revision>354</cp:revision>
  <cp:lastPrinted>2019-10-08T15:26:44Z</cp:lastPrinted>
  <dcterms:created xsi:type="dcterms:W3CDTF">2019-09-24T23:30:03Z</dcterms:created>
  <dcterms:modified xsi:type="dcterms:W3CDTF">2023-01-17T15:19:13Z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0x010100B365783EE5D9E445B26140B5797D073D</vt:lpwstr>
  </property>
</Properties>
</file>